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9"/>
  </p:notesMasterIdLst>
  <p:sldIdLst>
    <p:sldId id="256" r:id="rId2"/>
    <p:sldId id="258" r:id="rId3"/>
    <p:sldId id="263" r:id="rId4"/>
    <p:sldId id="264" r:id="rId5"/>
    <p:sldId id="259" r:id="rId6"/>
    <p:sldId id="266" r:id="rId7"/>
    <p:sldId id="260" r:id="rId8"/>
  </p:sldIdLst>
  <p:sldSz cx="9144000" cy="5143500" type="screen16x9"/>
  <p:notesSz cx="6858000" cy="9144000"/>
  <p:embeddedFontLst>
    <p:embeddedFont>
      <p:font typeface="Sacramento" panose="02000507000000020000" pitchFamily="2" charset="0"/>
      <p:regular r:id="rId10"/>
    </p:embeddedFont>
    <p:embeddedFont>
      <p:font typeface="Tinos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2C5E36-A871-4A71-9E02-AFD2276CE5C1}">
  <a:tblStyle styleId="{402C5E36-A871-4A71-9E02-AFD2276CE5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3452C29-3C6E-48BB-B1A4-D9C2E222A6A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93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g>
</file>

<file path=ppt/media/image17.jpeg>
</file>

<file path=ppt/media/image18.jpeg>
</file>

<file path=ppt/media/image19.jp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png>
</file>

<file path=ppt/media/image26.jpeg>
</file>

<file path=ppt/media/image3.png>
</file>

<file path=ppt/media/image4.png>
</file>

<file path=ppt/media/image5.jp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a27d55e54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a27d55e54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a684b42b7e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a684b42b7e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a684b42b7e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a684b42b7e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a27d55e54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a27d55e54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a684b42b7e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a684b42b7e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a684b42b7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a684b42b7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l="24710" r="24715"/>
          <a:stretch/>
        </p:blipFill>
        <p:spPr>
          <a:xfrm>
            <a:off x="6641050" y="0"/>
            <a:ext cx="2502949" cy="32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4575" y="920500"/>
            <a:ext cx="4777200" cy="23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40215" y="3816700"/>
            <a:ext cx="3425400" cy="43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6167100" y="819157"/>
            <a:ext cx="2211600" cy="2606700"/>
          </a:xfrm>
          <a:prstGeom prst="rect">
            <a:avLst/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4" name="Google Shape;14;p2"/>
          <p:cNvSpPr>
            <a:spLocks noGrp="1"/>
          </p:cNvSpPr>
          <p:nvPr>
            <p:ph type="pic" idx="3"/>
          </p:nvPr>
        </p:nvSpPr>
        <p:spPr>
          <a:xfrm rot="625225">
            <a:off x="5674069" y="3225468"/>
            <a:ext cx="1955553" cy="1282048"/>
          </a:xfrm>
          <a:prstGeom prst="rect">
            <a:avLst/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5" name="Google Shape;15;p2"/>
          <p:cNvSpPr/>
          <p:nvPr/>
        </p:nvSpPr>
        <p:spPr>
          <a:xfrm rot="-9081438" flipH="1">
            <a:off x="8160049" y="3780296"/>
            <a:ext cx="610480" cy="829437"/>
          </a:xfrm>
          <a:custGeom>
            <a:avLst/>
            <a:gdLst/>
            <a:ahLst/>
            <a:cxnLst/>
            <a:rect l="l" t="t" r="r" b="b"/>
            <a:pathLst>
              <a:path w="430340" h="630917" extrusionOk="0">
                <a:moveTo>
                  <a:pt x="374887" y="251441"/>
                </a:moveTo>
                <a:cubicBezTo>
                  <a:pt x="319928" y="113310"/>
                  <a:pt x="177900" y="30185"/>
                  <a:pt x="33701" y="20651"/>
                </a:cubicBezTo>
                <a:cubicBezTo>
                  <a:pt x="32654" y="19708"/>
                  <a:pt x="31615" y="18755"/>
                  <a:pt x="30568" y="17812"/>
                </a:cubicBezTo>
                <a:cubicBezTo>
                  <a:pt x="80488" y="17584"/>
                  <a:pt x="130409" y="17441"/>
                  <a:pt x="180329" y="16879"/>
                </a:cubicBezTo>
                <a:cubicBezTo>
                  <a:pt x="191178" y="16755"/>
                  <a:pt x="191207" y="0"/>
                  <a:pt x="180329" y="0"/>
                </a:cubicBezTo>
                <a:cubicBezTo>
                  <a:pt x="123074" y="-19"/>
                  <a:pt x="65810" y="524"/>
                  <a:pt x="8555" y="839"/>
                </a:cubicBezTo>
                <a:cubicBezTo>
                  <a:pt x="1450" y="877"/>
                  <a:pt x="-3094" y="10335"/>
                  <a:pt x="2517" y="15412"/>
                </a:cubicBezTo>
                <a:cubicBezTo>
                  <a:pt x="5307" y="17945"/>
                  <a:pt x="8108" y="20470"/>
                  <a:pt x="10899" y="23003"/>
                </a:cubicBezTo>
                <a:cubicBezTo>
                  <a:pt x="7908" y="26832"/>
                  <a:pt x="7870" y="33081"/>
                  <a:pt x="12937" y="35643"/>
                </a:cubicBezTo>
                <a:cubicBezTo>
                  <a:pt x="25177" y="41834"/>
                  <a:pt x="36645" y="48683"/>
                  <a:pt x="47532" y="56169"/>
                </a:cubicBezTo>
                <a:cubicBezTo>
                  <a:pt x="66429" y="73286"/>
                  <a:pt x="85317" y="90402"/>
                  <a:pt x="104224" y="107509"/>
                </a:cubicBezTo>
                <a:cubicBezTo>
                  <a:pt x="112435" y="114939"/>
                  <a:pt x="123379" y="103756"/>
                  <a:pt x="116283" y="95450"/>
                </a:cubicBezTo>
                <a:cubicBezTo>
                  <a:pt x="98710" y="74857"/>
                  <a:pt x="79507" y="57503"/>
                  <a:pt x="58038" y="42691"/>
                </a:cubicBezTo>
                <a:cubicBezTo>
                  <a:pt x="56952" y="41710"/>
                  <a:pt x="55866" y="40720"/>
                  <a:pt x="54780" y="39748"/>
                </a:cubicBezTo>
                <a:cubicBezTo>
                  <a:pt x="184806" y="55217"/>
                  <a:pt x="309012" y="132445"/>
                  <a:pt x="360199" y="256566"/>
                </a:cubicBezTo>
                <a:cubicBezTo>
                  <a:pt x="412720" y="383915"/>
                  <a:pt x="375401" y="537849"/>
                  <a:pt x="266788" y="623098"/>
                </a:cubicBezTo>
                <a:cubicBezTo>
                  <a:pt x="263711" y="625517"/>
                  <a:pt x="267807" y="630898"/>
                  <a:pt x="271007" y="628565"/>
                </a:cubicBezTo>
                <a:cubicBezTo>
                  <a:pt x="386384" y="544583"/>
                  <a:pt x="427246" y="383039"/>
                  <a:pt x="374887" y="25145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2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0" name="Google Shape;300;p32"/>
          <p:cNvGrpSpPr/>
          <p:nvPr/>
        </p:nvGrpSpPr>
        <p:grpSpPr>
          <a:xfrm>
            <a:off x="188166" y="-3766882"/>
            <a:ext cx="10569651" cy="12205540"/>
            <a:chOff x="188166" y="-5074657"/>
            <a:chExt cx="10569651" cy="12205540"/>
          </a:xfrm>
        </p:grpSpPr>
        <p:pic>
          <p:nvPicPr>
            <p:cNvPr id="301" name="Google Shape;301;p32"/>
            <p:cNvPicPr preferRelativeResize="0"/>
            <p:nvPr/>
          </p:nvPicPr>
          <p:blipFill rotWithShape="1">
            <a:blip r:embed="rId3">
              <a:alphaModFix/>
            </a:blip>
            <a:srcRect t="9" b="9"/>
            <a:stretch/>
          </p:blipFill>
          <p:spPr>
            <a:xfrm rot="5400000">
              <a:off x="7061334" y="3434401"/>
              <a:ext cx="4436215" cy="29567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2" name="Google Shape;302;p32"/>
            <p:cNvPicPr preferRelativeResize="0"/>
            <p:nvPr/>
          </p:nvPicPr>
          <p:blipFill rotWithShape="1">
            <a:blip r:embed="rId3">
              <a:alphaModFix/>
            </a:blip>
            <a:srcRect t="9" b="9"/>
            <a:stretch/>
          </p:blipFill>
          <p:spPr>
            <a:xfrm rot="5400000">
              <a:off x="-551566" y="-4334924"/>
              <a:ext cx="4436215" cy="29567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3" name="Google Shape;303;p32"/>
          <p:cNvGrpSpPr/>
          <p:nvPr/>
        </p:nvGrpSpPr>
        <p:grpSpPr>
          <a:xfrm>
            <a:off x="-163778" y="350865"/>
            <a:ext cx="9044354" cy="4263711"/>
            <a:chOff x="-163778" y="-981185"/>
            <a:chExt cx="9044354" cy="4263711"/>
          </a:xfrm>
        </p:grpSpPr>
        <p:sp>
          <p:nvSpPr>
            <p:cNvPr id="304" name="Google Shape;304;p32"/>
            <p:cNvSpPr/>
            <p:nvPr/>
          </p:nvSpPr>
          <p:spPr>
            <a:xfrm rot="2300690">
              <a:off x="38687" y="-940559"/>
              <a:ext cx="407130" cy="794259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  <p:sp>
          <p:nvSpPr>
            <p:cNvPr id="305" name="Google Shape;305;p32"/>
            <p:cNvSpPr/>
            <p:nvPr/>
          </p:nvSpPr>
          <p:spPr>
            <a:xfrm rot="-3689117" flipH="1">
              <a:off x="8084433" y="2633849"/>
              <a:ext cx="859684" cy="366753"/>
            </a:xfrm>
            <a:prstGeom prst="rect">
              <a:avLst/>
            </a:prstGeom>
            <a:solidFill>
              <a:srgbClr val="AC9166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nos"/>
                <a:ea typeface="Tinos"/>
                <a:cs typeface="Tinos"/>
                <a:sym typeface="Tino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414950" y="2119523"/>
            <a:ext cx="4015800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5825325" y="1143063"/>
            <a:ext cx="1194900" cy="9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>
                <a:latin typeface="Sacramento"/>
                <a:ea typeface="Sacramento"/>
                <a:cs typeface="Sacramento"/>
                <a:sym typeface="Sacramento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610250" y="3537513"/>
            <a:ext cx="3625200" cy="4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l="54025" t="-950" b="950"/>
          <a:stretch/>
        </p:blipFill>
        <p:spPr>
          <a:xfrm flipH="1">
            <a:off x="-1" y="1844125"/>
            <a:ext cx="2275299" cy="329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>
            <a:spLocks noGrp="1"/>
          </p:cNvSpPr>
          <p:nvPr>
            <p:ph type="pic" idx="3"/>
          </p:nvPr>
        </p:nvSpPr>
        <p:spPr>
          <a:xfrm flipH="1">
            <a:off x="556424" y="442200"/>
            <a:ext cx="2211600" cy="3299400"/>
          </a:xfrm>
          <a:prstGeom prst="rect">
            <a:avLst/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3" name="Google Shape;23;p3"/>
          <p:cNvSpPr>
            <a:spLocks noGrp="1"/>
          </p:cNvSpPr>
          <p:nvPr>
            <p:ph type="pic" idx="4"/>
          </p:nvPr>
        </p:nvSpPr>
        <p:spPr>
          <a:xfrm rot="-625313" flipH="1">
            <a:off x="1965362" y="3250125"/>
            <a:ext cx="1484287" cy="1461049"/>
          </a:xfrm>
          <a:prstGeom prst="rect">
            <a:avLst/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4" name="Google Shape;24;p3"/>
          <p:cNvSpPr/>
          <p:nvPr/>
        </p:nvSpPr>
        <p:spPr>
          <a:xfrm rot="10636421" flipH="1">
            <a:off x="3107492" y="-228527"/>
            <a:ext cx="610698" cy="828943"/>
          </a:xfrm>
          <a:custGeom>
            <a:avLst/>
            <a:gdLst/>
            <a:ahLst/>
            <a:cxnLst/>
            <a:rect l="l" t="t" r="r" b="b"/>
            <a:pathLst>
              <a:path w="430340" h="630917" extrusionOk="0">
                <a:moveTo>
                  <a:pt x="374887" y="251441"/>
                </a:moveTo>
                <a:cubicBezTo>
                  <a:pt x="319928" y="113310"/>
                  <a:pt x="177900" y="30185"/>
                  <a:pt x="33701" y="20651"/>
                </a:cubicBezTo>
                <a:cubicBezTo>
                  <a:pt x="32654" y="19708"/>
                  <a:pt x="31615" y="18755"/>
                  <a:pt x="30568" y="17812"/>
                </a:cubicBezTo>
                <a:cubicBezTo>
                  <a:pt x="80488" y="17584"/>
                  <a:pt x="130409" y="17441"/>
                  <a:pt x="180329" y="16879"/>
                </a:cubicBezTo>
                <a:cubicBezTo>
                  <a:pt x="191178" y="16755"/>
                  <a:pt x="191207" y="0"/>
                  <a:pt x="180329" y="0"/>
                </a:cubicBezTo>
                <a:cubicBezTo>
                  <a:pt x="123074" y="-19"/>
                  <a:pt x="65810" y="524"/>
                  <a:pt x="8555" y="839"/>
                </a:cubicBezTo>
                <a:cubicBezTo>
                  <a:pt x="1450" y="877"/>
                  <a:pt x="-3094" y="10335"/>
                  <a:pt x="2517" y="15412"/>
                </a:cubicBezTo>
                <a:cubicBezTo>
                  <a:pt x="5307" y="17945"/>
                  <a:pt x="8108" y="20470"/>
                  <a:pt x="10899" y="23003"/>
                </a:cubicBezTo>
                <a:cubicBezTo>
                  <a:pt x="7908" y="26832"/>
                  <a:pt x="7870" y="33081"/>
                  <a:pt x="12937" y="35643"/>
                </a:cubicBezTo>
                <a:cubicBezTo>
                  <a:pt x="25177" y="41834"/>
                  <a:pt x="36645" y="48683"/>
                  <a:pt x="47532" y="56169"/>
                </a:cubicBezTo>
                <a:cubicBezTo>
                  <a:pt x="66429" y="73286"/>
                  <a:pt x="85317" y="90402"/>
                  <a:pt x="104224" y="107509"/>
                </a:cubicBezTo>
                <a:cubicBezTo>
                  <a:pt x="112435" y="114939"/>
                  <a:pt x="123379" y="103756"/>
                  <a:pt x="116283" y="95450"/>
                </a:cubicBezTo>
                <a:cubicBezTo>
                  <a:pt x="98710" y="74857"/>
                  <a:pt x="79507" y="57503"/>
                  <a:pt x="58038" y="42691"/>
                </a:cubicBezTo>
                <a:cubicBezTo>
                  <a:pt x="56952" y="41710"/>
                  <a:pt x="55866" y="40720"/>
                  <a:pt x="54780" y="39748"/>
                </a:cubicBezTo>
                <a:cubicBezTo>
                  <a:pt x="184806" y="55217"/>
                  <a:pt x="309012" y="132445"/>
                  <a:pt x="360199" y="256566"/>
                </a:cubicBezTo>
                <a:cubicBezTo>
                  <a:pt x="412720" y="383915"/>
                  <a:pt x="375401" y="537849"/>
                  <a:pt x="266788" y="623098"/>
                </a:cubicBezTo>
                <a:cubicBezTo>
                  <a:pt x="263711" y="625517"/>
                  <a:pt x="267807" y="630898"/>
                  <a:pt x="271007" y="628565"/>
                </a:cubicBezTo>
                <a:cubicBezTo>
                  <a:pt x="386384" y="544583"/>
                  <a:pt x="427246" y="383039"/>
                  <a:pt x="374887" y="25145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 rotWithShape="1">
          <a:blip r:embed="rId3">
            <a:alphaModFix/>
          </a:blip>
          <a:srcRect t="9" b="9"/>
          <a:stretch/>
        </p:blipFill>
        <p:spPr>
          <a:xfrm rot="5400000">
            <a:off x="6375284" y="-265024"/>
            <a:ext cx="4436215" cy="29567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949775" y="1499525"/>
            <a:ext cx="3324300" cy="10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6000" i="1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949775" y="2709175"/>
            <a:ext cx="3324300" cy="9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>
            <a:spLocks noGrp="1"/>
          </p:cNvSpPr>
          <p:nvPr>
            <p:ph type="pic" idx="2"/>
          </p:nvPr>
        </p:nvSpPr>
        <p:spPr>
          <a:xfrm>
            <a:off x="6353600" y="1394600"/>
            <a:ext cx="2349600" cy="3420900"/>
          </a:xfrm>
          <a:prstGeom prst="rect">
            <a:avLst/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5" name="Google Shape;65;p9"/>
          <p:cNvSpPr>
            <a:spLocks noGrp="1"/>
          </p:cNvSpPr>
          <p:nvPr>
            <p:ph type="pic" idx="3"/>
          </p:nvPr>
        </p:nvSpPr>
        <p:spPr>
          <a:xfrm rot="-1003607" flipH="1">
            <a:off x="5174132" y="454585"/>
            <a:ext cx="1674032" cy="1320680"/>
          </a:xfrm>
          <a:prstGeom prst="rect">
            <a:avLst/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6" name="Google Shape;66;p9"/>
          <p:cNvSpPr/>
          <p:nvPr/>
        </p:nvSpPr>
        <p:spPr>
          <a:xfrm flipH="1">
            <a:off x="4015301" y="-277702"/>
            <a:ext cx="940216" cy="644576"/>
          </a:xfrm>
          <a:custGeom>
            <a:avLst/>
            <a:gdLst/>
            <a:ahLst/>
            <a:cxnLst/>
            <a:rect l="l" t="t" r="r" b="b"/>
            <a:pathLst>
              <a:path w="607571" h="419919" extrusionOk="0">
                <a:moveTo>
                  <a:pt x="597266" y="1912"/>
                </a:moveTo>
                <a:cubicBezTo>
                  <a:pt x="506750" y="191069"/>
                  <a:pt x="299229" y="314323"/>
                  <a:pt x="94318" y="352128"/>
                </a:cubicBezTo>
                <a:cubicBezTo>
                  <a:pt x="102309" y="348937"/>
                  <a:pt x="110138" y="345536"/>
                  <a:pt x="117625" y="341764"/>
                </a:cubicBezTo>
                <a:cubicBezTo>
                  <a:pt x="128522" y="336278"/>
                  <a:pt x="134846" y="335125"/>
                  <a:pt x="137913" y="322305"/>
                </a:cubicBezTo>
                <a:cubicBezTo>
                  <a:pt x="139009" y="317714"/>
                  <a:pt x="136466" y="313846"/>
                  <a:pt x="132208" y="312246"/>
                </a:cubicBezTo>
                <a:lnTo>
                  <a:pt x="128979" y="311037"/>
                </a:lnTo>
                <a:cubicBezTo>
                  <a:pt x="120473" y="307836"/>
                  <a:pt x="114272" y="322257"/>
                  <a:pt x="122731" y="325848"/>
                </a:cubicBezTo>
                <a:cubicBezTo>
                  <a:pt x="103252" y="317580"/>
                  <a:pt x="36510" y="351975"/>
                  <a:pt x="10888" y="362805"/>
                </a:cubicBezTo>
                <a:cubicBezTo>
                  <a:pt x="10650" y="362824"/>
                  <a:pt x="10402" y="362853"/>
                  <a:pt x="10164" y="362862"/>
                </a:cubicBezTo>
                <a:cubicBezTo>
                  <a:pt x="8183" y="362995"/>
                  <a:pt x="6382" y="363967"/>
                  <a:pt x="4935" y="365339"/>
                </a:cubicBezTo>
                <a:cubicBezTo>
                  <a:pt x="-2066" y="368853"/>
                  <a:pt x="-1533" y="378236"/>
                  <a:pt x="5992" y="381207"/>
                </a:cubicBezTo>
                <a:cubicBezTo>
                  <a:pt x="33738" y="392142"/>
                  <a:pt x="61475" y="403067"/>
                  <a:pt x="89222" y="414002"/>
                </a:cubicBezTo>
                <a:cubicBezTo>
                  <a:pt x="98108" y="417507"/>
                  <a:pt x="104652" y="402210"/>
                  <a:pt x="95775" y="398448"/>
                </a:cubicBezTo>
                <a:cubicBezTo>
                  <a:pt x="78391" y="391066"/>
                  <a:pt x="60989" y="383722"/>
                  <a:pt x="43587" y="376359"/>
                </a:cubicBezTo>
                <a:cubicBezTo>
                  <a:pt x="268082" y="349622"/>
                  <a:pt x="509627" y="217863"/>
                  <a:pt x="603619" y="5627"/>
                </a:cubicBezTo>
                <a:cubicBezTo>
                  <a:pt x="605505" y="1369"/>
                  <a:pt x="599323" y="-2412"/>
                  <a:pt x="597257" y="19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title" hasCustomPrompt="1"/>
          </p:nvPr>
        </p:nvSpPr>
        <p:spPr>
          <a:xfrm>
            <a:off x="767177" y="1593550"/>
            <a:ext cx="1115700" cy="8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>
                <a:latin typeface="Sacramento"/>
                <a:ea typeface="Sacramento"/>
                <a:cs typeface="Sacramento"/>
                <a:sym typeface="Sacramen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1882881" y="1598875"/>
            <a:ext cx="2560200" cy="34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"/>
          </p:nvPr>
        </p:nvSpPr>
        <p:spPr>
          <a:xfrm>
            <a:off x="1882881" y="1819850"/>
            <a:ext cx="2011800" cy="60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3" hasCustomPrompt="1"/>
          </p:nvPr>
        </p:nvSpPr>
        <p:spPr>
          <a:xfrm>
            <a:off x="767177" y="3160775"/>
            <a:ext cx="1115700" cy="8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500">
                <a:latin typeface="Sacramento"/>
                <a:ea typeface="Sacramento"/>
                <a:cs typeface="Sacramento"/>
                <a:sym typeface="Sacramen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4"/>
          </p:nvPr>
        </p:nvSpPr>
        <p:spPr>
          <a:xfrm>
            <a:off x="1882881" y="3166100"/>
            <a:ext cx="2560200" cy="34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5"/>
          </p:nvPr>
        </p:nvSpPr>
        <p:spPr>
          <a:xfrm>
            <a:off x="1882881" y="3387075"/>
            <a:ext cx="2011800" cy="60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6" hasCustomPrompt="1"/>
          </p:nvPr>
        </p:nvSpPr>
        <p:spPr>
          <a:xfrm>
            <a:off x="4700927" y="1593550"/>
            <a:ext cx="1115700" cy="8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500">
                <a:latin typeface="Sacramento"/>
                <a:ea typeface="Sacramento"/>
                <a:cs typeface="Sacramento"/>
                <a:sym typeface="Sacramen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7"/>
          </p:nvPr>
        </p:nvSpPr>
        <p:spPr>
          <a:xfrm>
            <a:off x="5816631" y="1598875"/>
            <a:ext cx="2560200" cy="34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8"/>
          </p:nvPr>
        </p:nvSpPr>
        <p:spPr>
          <a:xfrm>
            <a:off x="5816631" y="1819850"/>
            <a:ext cx="2011800" cy="60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700927" y="3160775"/>
            <a:ext cx="1115700" cy="8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500">
                <a:latin typeface="Sacramento"/>
                <a:ea typeface="Sacramento"/>
                <a:cs typeface="Sacramento"/>
                <a:sym typeface="Sacramen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Sacramento"/>
              <a:buNone/>
              <a:defRPr sz="4000">
                <a:latin typeface="Sacramento"/>
                <a:ea typeface="Sacramento"/>
                <a:cs typeface="Sacramento"/>
                <a:sym typeface="Sacramento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3"/>
          </p:nvPr>
        </p:nvSpPr>
        <p:spPr>
          <a:xfrm>
            <a:off x="5816631" y="3166100"/>
            <a:ext cx="2560200" cy="34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4"/>
          </p:nvPr>
        </p:nvSpPr>
        <p:spPr>
          <a:xfrm>
            <a:off x="5816631" y="3387075"/>
            <a:ext cx="2011800" cy="60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5"/>
          </p:nvPr>
        </p:nvSpPr>
        <p:spPr>
          <a:xfrm>
            <a:off x="731520" y="463300"/>
            <a:ext cx="76833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nos"/>
              <a:buNone/>
              <a:defRPr sz="34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grpSp>
        <p:nvGrpSpPr>
          <p:cNvPr id="95" name="Google Shape;95;p13"/>
          <p:cNvGrpSpPr/>
          <p:nvPr/>
        </p:nvGrpSpPr>
        <p:grpSpPr>
          <a:xfrm>
            <a:off x="-6292" y="-547831"/>
            <a:ext cx="9832837" cy="5703099"/>
            <a:chOff x="-6292" y="-547831"/>
            <a:chExt cx="9832837" cy="5703099"/>
          </a:xfrm>
        </p:grpSpPr>
        <p:pic>
          <p:nvPicPr>
            <p:cNvPr id="96" name="Google Shape;96;p13"/>
            <p:cNvPicPr preferRelativeResize="0"/>
            <p:nvPr/>
          </p:nvPicPr>
          <p:blipFill rotWithShape="1">
            <a:blip r:embed="rId3">
              <a:alphaModFix/>
            </a:blip>
            <a:srcRect t="5500" b="5500"/>
            <a:stretch/>
          </p:blipFill>
          <p:spPr>
            <a:xfrm rot="5400000">
              <a:off x="-284542" y="4065043"/>
              <a:ext cx="1368475" cy="811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3"/>
            <p:cNvPicPr preferRelativeResize="0"/>
            <p:nvPr/>
          </p:nvPicPr>
          <p:blipFill rotWithShape="1">
            <a:blip r:embed="rId4">
              <a:alphaModFix/>
            </a:blip>
            <a:srcRect t="5500" b="5500"/>
            <a:stretch/>
          </p:blipFill>
          <p:spPr>
            <a:xfrm rot="-7515967">
              <a:off x="8070427" y="-66000"/>
              <a:ext cx="1703449" cy="1010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8" name="Google Shape;98;p13"/>
          <p:cNvGrpSpPr/>
          <p:nvPr/>
        </p:nvGrpSpPr>
        <p:grpSpPr>
          <a:xfrm>
            <a:off x="144021" y="-193099"/>
            <a:ext cx="8694955" cy="4327534"/>
            <a:chOff x="144021" y="-193099"/>
            <a:chExt cx="8694955" cy="4327534"/>
          </a:xfrm>
        </p:grpSpPr>
        <p:sp>
          <p:nvSpPr>
            <p:cNvPr id="99" name="Google Shape;99;p13"/>
            <p:cNvSpPr/>
            <p:nvPr/>
          </p:nvSpPr>
          <p:spPr>
            <a:xfrm rot="337014">
              <a:off x="180218" y="3358487"/>
              <a:ext cx="388921" cy="758736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  <p:sp>
          <p:nvSpPr>
            <p:cNvPr id="100" name="Google Shape;100;p13"/>
            <p:cNvSpPr/>
            <p:nvPr/>
          </p:nvSpPr>
          <p:spPr>
            <a:xfrm rot="-1710883">
              <a:off x="7943833" y="-10176"/>
              <a:ext cx="859684" cy="366753"/>
            </a:xfrm>
            <a:prstGeom prst="rect">
              <a:avLst/>
            </a:prstGeom>
            <a:solidFill>
              <a:srgbClr val="AC9166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nos"/>
                <a:ea typeface="Tinos"/>
                <a:cs typeface="Tinos"/>
                <a:sym typeface="Tinos"/>
              </a:endParaRPr>
            </a:p>
          </p:txBody>
        </p:sp>
      </p:grpSp>
      <p:sp>
        <p:nvSpPr>
          <p:cNvPr id="101" name="Google Shape;101;p13"/>
          <p:cNvSpPr/>
          <p:nvPr/>
        </p:nvSpPr>
        <p:spPr>
          <a:xfrm rot="-1634109">
            <a:off x="1414655" y="4575443"/>
            <a:ext cx="575958" cy="924117"/>
          </a:xfrm>
          <a:custGeom>
            <a:avLst/>
            <a:gdLst/>
            <a:ahLst/>
            <a:cxnLst/>
            <a:rect l="l" t="t" r="r" b="b"/>
            <a:pathLst>
              <a:path w="430340" h="630917" extrusionOk="0">
                <a:moveTo>
                  <a:pt x="374887" y="251441"/>
                </a:moveTo>
                <a:cubicBezTo>
                  <a:pt x="319928" y="113310"/>
                  <a:pt x="177900" y="30185"/>
                  <a:pt x="33701" y="20651"/>
                </a:cubicBezTo>
                <a:cubicBezTo>
                  <a:pt x="32654" y="19708"/>
                  <a:pt x="31615" y="18755"/>
                  <a:pt x="30568" y="17812"/>
                </a:cubicBezTo>
                <a:cubicBezTo>
                  <a:pt x="80488" y="17584"/>
                  <a:pt x="130409" y="17441"/>
                  <a:pt x="180329" y="16879"/>
                </a:cubicBezTo>
                <a:cubicBezTo>
                  <a:pt x="191178" y="16755"/>
                  <a:pt x="191207" y="0"/>
                  <a:pt x="180329" y="0"/>
                </a:cubicBezTo>
                <a:cubicBezTo>
                  <a:pt x="123074" y="-19"/>
                  <a:pt x="65810" y="524"/>
                  <a:pt x="8555" y="839"/>
                </a:cubicBezTo>
                <a:cubicBezTo>
                  <a:pt x="1450" y="877"/>
                  <a:pt x="-3094" y="10335"/>
                  <a:pt x="2517" y="15412"/>
                </a:cubicBezTo>
                <a:cubicBezTo>
                  <a:pt x="5307" y="17945"/>
                  <a:pt x="8108" y="20470"/>
                  <a:pt x="10899" y="23003"/>
                </a:cubicBezTo>
                <a:cubicBezTo>
                  <a:pt x="7908" y="26832"/>
                  <a:pt x="7870" y="33081"/>
                  <a:pt x="12937" y="35643"/>
                </a:cubicBezTo>
                <a:cubicBezTo>
                  <a:pt x="25177" y="41834"/>
                  <a:pt x="36645" y="48683"/>
                  <a:pt x="47532" y="56169"/>
                </a:cubicBezTo>
                <a:cubicBezTo>
                  <a:pt x="66429" y="73286"/>
                  <a:pt x="85317" y="90402"/>
                  <a:pt x="104224" y="107509"/>
                </a:cubicBezTo>
                <a:cubicBezTo>
                  <a:pt x="112435" y="114939"/>
                  <a:pt x="123379" y="103756"/>
                  <a:pt x="116283" y="95450"/>
                </a:cubicBezTo>
                <a:cubicBezTo>
                  <a:pt x="98710" y="74857"/>
                  <a:pt x="79507" y="57503"/>
                  <a:pt x="58038" y="42691"/>
                </a:cubicBezTo>
                <a:cubicBezTo>
                  <a:pt x="56952" y="41710"/>
                  <a:pt x="55866" y="40720"/>
                  <a:pt x="54780" y="39748"/>
                </a:cubicBezTo>
                <a:cubicBezTo>
                  <a:pt x="184806" y="55217"/>
                  <a:pt x="309012" y="132445"/>
                  <a:pt x="360199" y="256566"/>
                </a:cubicBezTo>
                <a:cubicBezTo>
                  <a:pt x="412720" y="383915"/>
                  <a:pt x="375401" y="537849"/>
                  <a:pt x="266788" y="623098"/>
                </a:cubicBezTo>
                <a:cubicBezTo>
                  <a:pt x="263711" y="625517"/>
                  <a:pt x="267807" y="630898"/>
                  <a:pt x="271007" y="628565"/>
                </a:cubicBezTo>
                <a:cubicBezTo>
                  <a:pt x="386384" y="544583"/>
                  <a:pt x="427246" y="383039"/>
                  <a:pt x="374887" y="25145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9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731520" y="466344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1"/>
          </p:nvPr>
        </p:nvSpPr>
        <p:spPr>
          <a:xfrm>
            <a:off x="4923247" y="30040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subTitle" idx="2"/>
          </p:nvPr>
        </p:nvSpPr>
        <p:spPr>
          <a:xfrm>
            <a:off x="1715375" y="3004047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9"/>
          <p:cNvSpPr txBox="1">
            <a:spLocks noGrp="1"/>
          </p:cNvSpPr>
          <p:nvPr>
            <p:ph type="subTitle" idx="3"/>
          </p:nvPr>
        </p:nvSpPr>
        <p:spPr>
          <a:xfrm>
            <a:off x="1715375" y="251642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subTitle" idx="4"/>
          </p:nvPr>
        </p:nvSpPr>
        <p:spPr>
          <a:xfrm>
            <a:off x="4923250" y="251642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50" name="Google Shape;150;p19"/>
          <p:cNvGrpSpPr/>
          <p:nvPr/>
        </p:nvGrpSpPr>
        <p:grpSpPr>
          <a:xfrm>
            <a:off x="-2317330" y="-2975712"/>
            <a:ext cx="12951584" cy="8775175"/>
            <a:chOff x="-2317330" y="-2975712"/>
            <a:chExt cx="12951584" cy="8775175"/>
          </a:xfrm>
        </p:grpSpPr>
        <p:pic>
          <p:nvPicPr>
            <p:cNvPr id="151" name="Google Shape;151;p19"/>
            <p:cNvPicPr preferRelativeResize="0"/>
            <p:nvPr/>
          </p:nvPicPr>
          <p:blipFill rotWithShape="1">
            <a:blip r:embed="rId3">
              <a:alphaModFix/>
            </a:blip>
            <a:srcRect l="25573" t="38800"/>
            <a:stretch/>
          </p:blipFill>
          <p:spPr>
            <a:xfrm rot="3110029">
              <a:off x="-2238376" y="3098825"/>
              <a:ext cx="3228300" cy="176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9"/>
            <p:cNvPicPr preferRelativeResize="0"/>
            <p:nvPr/>
          </p:nvPicPr>
          <p:blipFill rotWithShape="1">
            <a:blip r:embed="rId3">
              <a:alphaModFix/>
            </a:blip>
            <a:srcRect l="25573" t="38800"/>
            <a:stretch/>
          </p:blipFill>
          <p:spPr>
            <a:xfrm rot="-3110029" flipH="1">
              <a:off x="7326999" y="-2044675"/>
              <a:ext cx="3228300" cy="1769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3" name="Google Shape;153;p19"/>
          <p:cNvGrpSpPr/>
          <p:nvPr/>
        </p:nvGrpSpPr>
        <p:grpSpPr>
          <a:xfrm>
            <a:off x="-212853" y="265324"/>
            <a:ext cx="9214553" cy="3673226"/>
            <a:chOff x="-212853" y="265324"/>
            <a:chExt cx="9214553" cy="3673226"/>
          </a:xfrm>
        </p:grpSpPr>
        <p:sp>
          <p:nvSpPr>
            <p:cNvPr id="154" name="Google Shape;154;p19"/>
            <p:cNvSpPr/>
            <p:nvPr/>
          </p:nvSpPr>
          <p:spPr>
            <a:xfrm rot="3689391">
              <a:off x="8357087" y="482784"/>
              <a:ext cx="683826" cy="317480"/>
            </a:xfrm>
            <a:prstGeom prst="rect">
              <a:avLst/>
            </a:prstGeom>
            <a:solidFill>
              <a:srgbClr val="AC9166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nos"/>
                <a:ea typeface="Tinos"/>
                <a:cs typeface="Tinos"/>
                <a:sym typeface="Tinos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 rot="2300690">
              <a:off x="-10388" y="3103666"/>
              <a:ext cx="407130" cy="794259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2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2"/>
          <p:cNvSpPr txBox="1">
            <a:spLocks noGrp="1"/>
          </p:cNvSpPr>
          <p:nvPr>
            <p:ph type="title"/>
          </p:nvPr>
        </p:nvSpPr>
        <p:spPr>
          <a:xfrm>
            <a:off x="732131" y="463221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1"/>
          </p:nvPr>
        </p:nvSpPr>
        <p:spPr>
          <a:xfrm>
            <a:off x="937626" y="300228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subTitle" idx="2"/>
          </p:nvPr>
        </p:nvSpPr>
        <p:spPr>
          <a:xfrm>
            <a:off x="3484350" y="300228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subTitle" idx="3"/>
          </p:nvPr>
        </p:nvSpPr>
        <p:spPr>
          <a:xfrm>
            <a:off x="6031074" y="300228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4"/>
          </p:nvPr>
        </p:nvSpPr>
        <p:spPr>
          <a:xfrm>
            <a:off x="937625" y="2517648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ubTitle" idx="5"/>
          </p:nvPr>
        </p:nvSpPr>
        <p:spPr>
          <a:xfrm>
            <a:off x="3484350" y="2517648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subTitle" idx="6"/>
          </p:nvPr>
        </p:nvSpPr>
        <p:spPr>
          <a:xfrm>
            <a:off x="6031075" y="2517648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/>
          </a:blip>
          <a:srcRect l="29" t="691" r="25543" b="38108"/>
          <a:stretch/>
        </p:blipFill>
        <p:spPr>
          <a:xfrm>
            <a:off x="4514575" y="4477050"/>
            <a:ext cx="3563649" cy="19534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22"/>
          <p:cNvGrpSpPr/>
          <p:nvPr/>
        </p:nvGrpSpPr>
        <p:grpSpPr>
          <a:xfrm>
            <a:off x="4017072" y="4209152"/>
            <a:ext cx="4527528" cy="1287449"/>
            <a:chOff x="4017072" y="4209152"/>
            <a:chExt cx="4527528" cy="1287449"/>
          </a:xfrm>
        </p:grpSpPr>
        <p:sp>
          <p:nvSpPr>
            <p:cNvPr id="190" name="Google Shape;190;p22"/>
            <p:cNvSpPr/>
            <p:nvPr/>
          </p:nvSpPr>
          <p:spPr>
            <a:xfrm rot="2300690">
              <a:off x="4219537" y="4661716"/>
              <a:ext cx="407130" cy="794259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  <p:sp>
          <p:nvSpPr>
            <p:cNvPr id="191" name="Google Shape;191;p22"/>
            <p:cNvSpPr/>
            <p:nvPr/>
          </p:nvSpPr>
          <p:spPr>
            <a:xfrm rot="7700572">
              <a:off x="7954686" y="4193177"/>
              <a:ext cx="343686" cy="794259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</p:grpSp>
      <p:sp>
        <p:nvSpPr>
          <p:cNvPr id="192" name="Google Shape;192;p22"/>
          <p:cNvSpPr/>
          <p:nvPr/>
        </p:nvSpPr>
        <p:spPr>
          <a:xfrm rot="9724959">
            <a:off x="364987" y="4055299"/>
            <a:ext cx="489587" cy="777631"/>
          </a:xfrm>
          <a:custGeom>
            <a:avLst/>
            <a:gdLst/>
            <a:ahLst/>
            <a:cxnLst/>
            <a:rect l="l" t="t" r="r" b="b"/>
            <a:pathLst>
              <a:path w="430340" h="630917" extrusionOk="0">
                <a:moveTo>
                  <a:pt x="374887" y="251441"/>
                </a:moveTo>
                <a:cubicBezTo>
                  <a:pt x="319928" y="113310"/>
                  <a:pt x="177900" y="30185"/>
                  <a:pt x="33701" y="20651"/>
                </a:cubicBezTo>
                <a:cubicBezTo>
                  <a:pt x="32654" y="19708"/>
                  <a:pt x="31615" y="18755"/>
                  <a:pt x="30568" y="17812"/>
                </a:cubicBezTo>
                <a:cubicBezTo>
                  <a:pt x="80488" y="17584"/>
                  <a:pt x="130409" y="17441"/>
                  <a:pt x="180329" y="16879"/>
                </a:cubicBezTo>
                <a:cubicBezTo>
                  <a:pt x="191178" y="16755"/>
                  <a:pt x="191207" y="0"/>
                  <a:pt x="180329" y="0"/>
                </a:cubicBezTo>
                <a:cubicBezTo>
                  <a:pt x="123074" y="-19"/>
                  <a:pt x="65810" y="524"/>
                  <a:pt x="8555" y="839"/>
                </a:cubicBezTo>
                <a:cubicBezTo>
                  <a:pt x="1450" y="877"/>
                  <a:pt x="-3094" y="10335"/>
                  <a:pt x="2517" y="15412"/>
                </a:cubicBezTo>
                <a:cubicBezTo>
                  <a:pt x="5307" y="17945"/>
                  <a:pt x="8108" y="20470"/>
                  <a:pt x="10899" y="23003"/>
                </a:cubicBezTo>
                <a:cubicBezTo>
                  <a:pt x="7908" y="26832"/>
                  <a:pt x="7870" y="33081"/>
                  <a:pt x="12937" y="35643"/>
                </a:cubicBezTo>
                <a:cubicBezTo>
                  <a:pt x="25177" y="41834"/>
                  <a:pt x="36645" y="48683"/>
                  <a:pt x="47532" y="56169"/>
                </a:cubicBezTo>
                <a:cubicBezTo>
                  <a:pt x="66429" y="73286"/>
                  <a:pt x="85317" y="90402"/>
                  <a:pt x="104224" y="107509"/>
                </a:cubicBezTo>
                <a:cubicBezTo>
                  <a:pt x="112435" y="114939"/>
                  <a:pt x="123379" y="103756"/>
                  <a:pt x="116283" y="95450"/>
                </a:cubicBezTo>
                <a:cubicBezTo>
                  <a:pt x="98710" y="74857"/>
                  <a:pt x="79507" y="57503"/>
                  <a:pt x="58038" y="42691"/>
                </a:cubicBezTo>
                <a:cubicBezTo>
                  <a:pt x="56952" y="41710"/>
                  <a:pt x="55866" y="40720"/>
                  <a:pt x="54780" y="39748"/>
                </a:cubicBezTo>
                <a:cubicBezTo>
                  <a:pt x="184806" y="55217"/>
                  <a:pt x="309012" y="132445"/>
                  <a:pt x="360199" y="256566"/>
                </a:cubicBezTo>
                <a:cubicBezTo>
                  <a:pt x="412720" y="383915"/>
                  <a:pt x="375401" y="537849"/>
                  <a:pt x="266788" y="623098"/>
                </a:cubicBezTo>
                <a:cubicBezTo>
                  <a:pt x="263711" y="625517"/>
                  <a:pt x="267807" y="630898"/>
                  <a:pt x="271007" y="628565"/>
                </a:cubicBezTo>
                <a:cubicBezTo>
                  <a:pt x="386384" y="544583"/>
                  <a:pt x="427246" y="383039"/>
                  <a:pt x="374887" y="25145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5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4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>
            <a:spLocks noGrp="1"/>
          </p:cNvSpPr>
          <p:nvPr>
            <p:ph type="title"/>
          </p:nvPr>
        </p:nvSpPr>
        <p:spPr>
          <a:xfrm>
            <a:off x="732131" y="463221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4"/>
          <p:cNvSpPr txBox="1">
            <a:spLocks noGrp="1"/>
          </p:cNvSpPr>
          <p:nvPr>
            <p:ph type="subTitle" idx="1"/>
          </p:nvPr>
        </p:nvSpPr>
        <p:spPr>
          <a:xfrm>
            <a:off x="1100813" y="20935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subTitle" idx="2"/>
          </p:nvPr>
        </p:nvSpPr>
        <p:spPr>
          <a:xfrm>
            <a:off x="6064966" y="20935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4"/>
          <p:cNvSpPr txBox="1">
            <a:spLocks noGrp="1"/>
          </p:cNvSpPr>
          <p:nvPr>
            <p:ph type="subTitle" idx="3"/>
          </p:nvPr>
        </p:nvSpPr>
        <p:spPr>
          <a:xfrm>
            <a:off x="1100813" y="35269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subTitle" idx="4"/>
          </p:nvPr>
        </p:nvSpPr>
        <p:spPr>
          <a:xfrm>
            <a:off x="6064966" y="35269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subTitle" idx="5"/>
          </p:nvPr>
        </p:nvSpPr>
        <p:spPr>
          <a:xfrm>
            <a:off x="1100825" y="1698675"/>
            <a:ext cx="19782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subTitle" idx="6"/>
          </p:nvPr>
        </p:nvSpPr>
        <p:spPr>
          <a:xfrm>
            <a:off x="1100825" y="3132075"/>
            <a:ext cx="19782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7"/>
          </p:nvPr>
        </p:nvSpPr>
        <p:spPr>
          <a:xfrm>
            <a:off x="6064975" y="1698675"/>
            <a:ext cx="19782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8"/>
          </p:nvPr>
        </p:nvSpPr>
        <p:spPr>
          <a:xfrm>
            <a:off x="6064975" y="3132075"/>
            <a:ext cx="19782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-2364809" y="-306607"/>
            <a:ext cx="14126026" cy="5760540"/>
            <a:chOff x="-2364809" y="-306607"/>
            <a:chExt cx="14126026" cy="5760540"/>
          </a:xfrm>
        </p:grpSpPr>
        <p:pic>
          <p:nvPicPr>
            <p:cNvPr id="222" name="Google Shape;222;p24"/>
            <p:cNvPicPr preferRelativeResize="0"/>
            <p:nvPr/>
          </p:nvPicPr>
          <p:blipFill rotWithShape="1">
            <a:blip r:embed="rId3">
              <a:alphaModFix/>
            </a:blip>
            <a:srcRect t="9" b="9"/>
            <a:stretch/>
          </p:blipFill>
          <p:spPr>
            <a:xfrm rot="5400000">
              <a:off x="8064734" y="1757451"/>
              <a:ext cx="4436215" cy="29567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24"/>
            <p:cNvPicPr preferRelativeResize="0"/>
            <p:nvPr/>
          </p:nvPicPr>
          <p:blipFill rotWithShape="1">
            <a:blip r:embed="rId3">
              <a:alphaModFix/>
            </a:blip>
            <a:srcRect t="9" b="9"/>
            <a:stretch/>
          </p:blipFill>
          <p:spPr>
            <a:xfrm rot="5400000">
              <a:off x="-3104541" y="433126"/>
              <a:ext cx="4436215" cy="29567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4" name="Google Shape;224;p24"/>
          <p:cNvGrpSpPr/>
          <p:nvPr/>
        </p:nvGrpSpPr>
        <p:grpSpPr>
          <a:xfrm>
            <a:off x="-220103" y="599176"/>
            <a:ext cx="9479454" cy="3991124"/>
            <a:chOff x="-220103" y="599176"/>
            <a:chExt cx="9479454" cy="3991124"/>
          </a:xfrm>
        </p:grpSpPr>
        <p:sp>
          <p:nvSpPr>
            <p:cNvPr id="225" name="Google Shape;225;p24"/>
            <p:cNvSpPr/>
            <p:nvPr/>
          </p:nvSpPr>
          <p:spPr>
            <a:xfrm rot="2300690">
              <a:off x="-17638" y="3755416"/>
              <a:ext cx="407130" cy="794259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  <p:sp>
          <p:nvSpPr>
            <p:cNvPr id="226" name="Google Shape;226;p24"/>
            <p:cNvSpPr/>
            <p:nvPr/>
          </p:nvSpPr>
          <p:spPr>
            <a:xfrm rot="3689117">
              <a:off x="8463208" y="881099"/>
              <a:ext cx="859684" cy="366753"/>
            </a:xfrm>
            <a:prstGeom prst="rect">
              <a:avLst/>
            </a:prstGeom>
            <a:solidFill>
              <a:srgbClr val="AC9166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nos"/>
                <a:ea typeface="Tinos"/>
                <a:cs typeface="Tinos"/>
                <a:sym typeface="Tinos"/>
              </a:endParaRPr>
            </a:p>
          </p:txBody>
        </p:sp>
      </p:grpSp>
      <p:sp>
        <p:nvSpPr>
          <p:cNvPr id="227" name="Google Shape;227;p24"/>
          <p:cNvSpPr txBox="1">
            <a:spLocks noGrp="1"/>
          </p:cNvSpPr>
          <p:nvPr>
            <p:ph type="subTitle" idx="9"/>
          </p:nvPr>
        </p:nvSpPr>
        <p:spPr>
          <a:xfrm>
            <a:off x="3582889" y="28102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13"/>
          </p:nvPr>
        </p:nvSpPr>
        <p:spPr>
          <a:xfrm>
            <a:off x="3582906" y="2415375"/>
            <a:ext cx="19782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1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1"/>
          <p:cNvPicPr preferRelativeResize="0"/>
          <p:nvPr/>
        </p:nvPicPr>
        <p:blipFill rotWithShape="1">
          <a:blip r:embed="rId3">
            <a:alphaModFix/>
          </a:blip>
          <a:srcRect l="18794" r="44964"/>
          <a:stretch/>
        </p:blipFill>
        <p:spPr>
          <a:xfrm>
            <a:off x="-883850" y="570175"/>
            <a:ext cx="2502950" cy="4603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Google Shape;294;p31"/>
          <p:cNvGrpSpPr/>
          <p:nvPr/>
        </p:nvGrpSpPr>
        <p:grpSpPr>
          <a:xfrm>
            <a:off x="124725" y="171801"/>
            <a:ext cx="1688844" cy="4737862"/>
            <a:chOff x="124725" y="171801"/>
            <a:chExt cx="1688844" cy="4737862"/>
          </a:xfrm>
        </p:grpSpPr>
        <p:sp>
          <p:nvSpPr>
            <p:cNvPr id="295" name="Google Shape;295;p31"/>
            <p:cNvSpPr/>
            <p:nvPr/>
          </p:nvSpPr>
          <p:spPr>
            <a:xfrm rot="-7110883">
              <a:off x="61183" y="453724"/>
              <a:ext cx="859684" cy="366753"/>
            </a:xfrm>
            <a:prstGeom prst="rect">
              <a:avLst/>
            </a:prstGeom>
            <a:solidFill>
              <a:srgbClr val="AC9166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nos"/>
                <a:ea typeface="Tinos"/>
                <a:cs typeface="Tinos"/>
                <a:sym typeface="Tinos"/>
              </a:endParaRPr>
            </a:p>
          </p:txBody>
        </p:sp>
        <p:sp>
          <p:nvSpPr>
            <p:cNvPr id="296" name="Google Shape;296;p31"/>
            <p:cNvSpPr/>
            <p:nvPr/>
          </p:nvSpPr>
          <p:spPr>
            <a:xfrm rot="10463090" flipH="1">
              <a:off x="1460972" y="4137277"/>
              <a:ext cx="316225" cy="758736"/>
            </a:xfrm>
            <a:custGeom>
              <a:avLst/>
              <a:gdLst/>
              <a:ahLst/>
              <a:cxnLst/>
              <a:rect l="l" t="t" r="r" b="b"/>
              <a:pathLst>
                <a:path w="16285" h="31770" extrusionOk="0">
                  <a:moveTo>
                    <a:pt x="15485" y="5072"/>
                  </a:moveTo>
                  <a:lnTo>
                    <a:pt x="11480" y="0"/>
                  </a:lnTo>
                  <a:lnTo>
                    <a:pt x="9344" y="4004"/>
                  </a:lnTo>
                  <a:lnTo>
                    <a:pt x="6674" y="801"/>
                  </a:lnTo>
                  <a:lnTo>
                    <a:pt x="3738" y="3470"/>
                  </a:lnTo>
                  <a:lnTo>
                    <a:pt x="1068" y="801"/>
                  </a:lnTo>
                  <a:lnTo>
                    <a:pt x="0" y="4271"/>
                  </a:lnTo>
                  <a:lnTo>
                    <a:pt x="0" y="30702"/>
                  </a:lnTo>
                  <a:lnTo>
                    <a:pt x="3471" y="28299"/>
                  </a:lnTo>
                  <a:lnTo>
                    <a:pt x="4805" y="31503"/>
                  </a:lnTo>
                  <a:lnTo>
                    <a:pt x="7475" y="27498"/>
                  </a:lnTo>
                  <a:lnTo>
                    <a:pt x="11480" y="31503"/>
                  </a:lnTo>
                  <a:lnTo>
                    <a:pt x="13082" y="28032"/>
                  </a:lnTo>
                  <a:lnTo>
                    <a:pt x="16285" y="31770"/>
                  </a:lnTo>
                  <a:close/>
                </a:path>
              </a:pathLst>
            </a:custGeom>
            <a:solidFill>
              <a:srgbClr val="AC9166">
                <a:alpha val="67500"/>
              </a:srgbClr>
            </a:solidFill>
            <a:ln>
              <a:noFill/>
            </a:ln>
          </p:spPr>
        </p:sp>
      </p:grpSp>
      <p:sp>
        <p:nvSpPr>
          <p:cNvPr id="297" name="Google Shape;297;p31"/>
          <p:cNvSpPr/>
          <p:nvPr/>
        </p:nvSpPr>
        <p:spPr>
          <a:xfrm rot="-9083847" flipH="1">
            <a:off x="2088217" y="-452404"/>
            <a:ext cx="622501" cy="986031"/>
          </a:xfrm>
          <a:custGeom>
            <a:avLst/>
            <a:gdLst/>
            <a:ahLst/>
            <a:cxnLst/>
            <a:rect l="l" t="t" r="r" b="b"/>
            <a:pathLst>
              <a:path w="430340" h="630917" extrusionOk="0">
                <a:moveTo>
                  <a:pt x="374887" y="251441"/>
                </a:moveTo>
                <a:cubicBezTo>
                  <a:pt x="319928" y="113310"/>
                  <a:pt x="177900" y="30185"/>
                  <a:pt x="33701" y="20651"/>
                </a:cubicBezTo>
                <a:cubicBezTo>
                  <a:pt x="32654" y="19708"/>
                  <a:pt x="31615" y="18755"/>
                  <a:pt x="30568" y="17812"/>
                </a:cubicBezTo>
                <a:cubicBezTo>
                  <a:pt x="80488" y="17584"/>
                  <a:pt x="130409" y="17441"/>
                  <a:pt x="180329" y="16879"/>
                </a:cubicBezTo>
                <a:cubicBezTo>
                  <a:pt x="191178" y="16755"/>
                  <a:pt x="191207" y="0"/>
                  <a:pt x="180329" y="0"/>
                </a:cubicBezTo>
                <a:cubicBezTo>
                  <a:pt x="123074" y="-19"/>
                  <a:pt x="65810" y="524"/>
                  <a:pt x="8555" y="839"/>
                </a:cubicBezTo>
                <a:cubicBezTo>
                  <a:pt x="1450" y="877"/>
                  <a:pt x="-3094" y="10335"/>
                  <a:pt x="2517" y="15412"/>
                </a:cubicBezTo>
                <a:cubicBezTo>
                  <a:pt x="5307" y="17945"/>
                  <a:pt x="8108" y="20470"/>
                  <a:pt x="10899" y="23003"/>
                </a:cubicBezTo>
                <a:cubicBezTo>
                  <a:pt x="7908" y="26832"/>
                  <a:pt x="7870" y="33081"/>
                  <a:pt x="12937" y="35643"/>
                </a:cubicBezTo>
                <a:cubicBezTo>
                  <a:pt x="25177" y="41834"/>
                  <a:pt x="36645" y="48683"/>
                  <a:pt x="47532" y="56169"/>
                </a:cubicBezTo>
                <a:cubicBezTo>
                  <a:pt x="66429" y="73286"/>
                  <a:pt x="85317" y="90402"/>
                  <a:pt x="104224" y="107509"/>
                </a:cubicBezTo>
                <a:cubicBezTo>
                  <a:pt x="112435" y="114939"/>
                  <a:pt x="123379" y="103756"/>
                  <a:pt x="116283" y="95450"/>
                </a:cubicBezTo>
                <a:cubicBezTo>
                  <a:pt x="98710" y="74857"/>
                  <a:pt x="79507" y="57503"/>
                  <a:pt x="58038" y="42691"/>
                </a:cubicBezTo>
                <a:cubicBezTo>
                  <a:pt x="56952" y="41710"/>
                  <a:pt x="55866" y="40720"/>
                  <a:pt x="54780" y="39748"/>
                </a:cubicBezTo>
                <a:cubicBezTo>
                  <a:pt x="184806" y="55217"/>
                  <a:pt x="309012" y="132445"/>
                  <a:pt x="360199" y="256566"/>
                </a:cubicBezTo>
                <a:cubicBezTo>
                  <a:pt x="412720" y="383915"/>
                  <a:pt x="375401" y="537849"/>
                  <a:pt x="266788" y="623098"/>
                </a:cubicBezTo>
                <a:cubicBezTo>
                  <a:pt x="263711" y="625517"/>
                  <a:pt x="267807" y="630898"/>
                  <a:pt x="271007" y="628565"/>
                </a:cubicBezTo>
                <a:cubicBezTo>
                  <a:pt x="386384" y="544583"/>
                  <a:pt x="427246" y="383039"/>
                  <a:pt x="374887" y="25145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1520" y="463300"/>
            <a:ext cx="76833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nos"/>
              <a:buNone/>
              <a:defRPr sz="3100" b="1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0400" y="1154543"/>
            <a:ext cx="7683300" cy="3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Tinos"/>
              <a:buChar char="●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○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■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●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○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■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●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○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nos"/>
              <a:buChar char="■"/>
              <a:defRPr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5" r:id="rId6"/>
    <p:sldLayoutId id="2147483668" r:id="rId7"/>
    <p:sldLayoutId id="2147483670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9"/>
          <p:cNvSpPr txBox="1">
            <a:spLocks noGrp="1"/>
          </p:cNvSpPr>
          <p:nvPr>
            <p:ph type="ctrTitle"/>
          </p:nvPr>
        </p:nvSpPr>
        <p:spPr>
          <a:xfrm>
            <a:off x="-62154" y="621118"/>
            <a:ext cx="6078110" cy="23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3200" dirty="0"/>
              <a:t>Образ Степана Разина в искусстве и его изменения с течением времени</a:t>
            </a:r>
            <a:endParaRPr sz="3200" dirty="0"/>
          </a:p>
        </p:txBody>
      </p:sp>
      <p:sp>
        <p:nvSpPr>
          <p:cNvPr id="323" name="Google Shape;323;p39"/>
          <p:cNvSpPr txBox="1">
            <a:spLocks noGrp="1"/>
          </p:cNvSpPr>
          <p:nvPr>
            <p:ph type="subTitle" idx="1"/>
          </p:nvPr>
        </p:nvSpPr>
        <p:spPr>
          <a:xfrm>
            <a:off x="1340215" y="3816700"/>
            <a:ext cx="3425400" cy="43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u-RU" dirty="0"/>
              <a:t>Сделал</a:t>
            </a:r>
            <a:r>
              <a:rPr lang="en-US" dirty="0"/>
              <a:t>: </a:t>
            </a:r>
            <a:r>
              <a:rPr lang="ru-RU" dirty="0"/>
              <a:t>Цэрэндорж Ариунбат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6" name="Google Shape;326;p39"/>
          <p:cNvSpPr/>
          <p:nvPr/>
        </p:nvSpPr>
        <p:spPr>
          <a:xfrm rot="-1710883">
            <a:off x="5778833" y="652631"/>
            <a:ext cx="859684" cy="366753"/>
          </a:xfrm>
          <a:prstGeom prst="rect">
            <a:avLst/>
          </a:prstGeom>
          <a:solidFill>
            <a:srgbClr val="AC9166">
              <a:alpha val="587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327" name="Google Shape;327;p39"/>
          <p:cNvSpPr/>
          <p:nvPr/>
        </p:nvSpPr>
        <p:spPr>
          <a:xfrm rot="2300690">
            <a:off x="7606462" y="3080510"/>
            <a:ext cx="407130" cy="794259"/>
          </a:xfrm>
          <a:custGeom>
            <a:avLst/>
            <a:gdLst/>
            <a:ahLst/>
            <a:cxnLst/>
            <a:rect l="l" t="t" r="r" b="b"/>
            <a:pathLst>
              <a:path w="16285" h="31770" extrusionOk="0">
                <a:moveTo>
                  <a:pt x="15485" y="5072"/>
                </a:moveTo>
                <a:lnTo>
                  <a:pt x="11480" y="0"/>
                </a:lnTo>
                <a:lnTo>
                  <a:pt x="9344" y="4004"/>
                </a:lnTo>
                <a:lnTo>
                  <a:pt x="6674" y="801"/>
                </a:lnTo>
                <a:lnTo>
                  <a:pt x="3738" y="3470"/>
                </a:lnTo>
                <a:lnTo>
                  <a:pt x="1068" y="801"/>
                </a:lnTo>
                <a:lnTo>
                  <a:pt x="0" y="4271"/>
                </a:lnTo>
                <a:lnTo>
                  <a:pt x="0" y="30702"/>
                </a:lnTo>
                <a:lnTo>
                  <a:pt x="3471" y="28299"/>
                </a:lnTo>
                <a:lnTo>
                  <a:pt x="4805" y="31503"/>
                </a:lnTo>
                <a:lnTo>
                  <a:pt x="7475" y="27498"/>
                </a:lnTo>
                <a:lnTo>
                  <a:pt x="11480" y="31503"/>
                </a:lnTo>
                <a:lnTo>
                  <a:pt x="13082" y="28032"/>
                </a:lnTo>
                <a:lnTo>
                  <a:pt x="16285" y="31770"/>
                </a:lnTo>
                <a:close/>
              </a:path>
            </a:pathLst>
          </a:custGeom>
          <a:solidFill>
            <a:srgbClr val="AC9166">
              <a:alpha val="67500"/>
            </a:srgbClr>
          </a:solidFill>
          <a:ln>
            <a:noFill/>
          </a:ln>
        </p:spPr>
      </p:sp>
      <p:sp>
        <p:nvSpPr>
          <p:cNvPr id="328" name="Google Shape;328;p39"/>
          <p:cNvSpPr/>
          <p:nvPr/>
        </p:nvSpPr>
        <p:spPr>
          <a:xfrm>
            <a:off x="864700" y="4076500"/>
            <a:ext cx="508029" cy="445882"/>
          </a:xfrm>
          <a:custGeom>
            <a:avLst/>
            <a:gdLst/>
            <a:ahLst/>
            <a:cxnLst/>
            <a:rect l="l" t="t" r="r" b="b"/>
            <a:pathLst>
              <a:path w="329889" h="307505" extrusionOk="0">
                <a:moveTo>
                  <a:pt x="300796" y="57290"/>
                </a:moveTo>
                <a:cubicBezTo>
                  <a:pt x="268954" y="70359"/>
                  <a:pt x="240075" y="86094"/>
                  <a:pt x="212071" y="106287"/>
                </a:cubicBezTo>
                <a:cubicBezTo>
                  <a:pt x="205337" y="111145"/>
                  <a:pt x="209185" y="124870"/>
                  <a:pt x="218291" y="121032"/>
                </a:cubicBezTo>
                <a:cubicBezTo>
                  <a:pt x="238370" y="112564"/>
                  <a:pt x="258458" y="104096"/>
                  <a:pt x="278537" y="95619"/>
                </a:cubicBezTo>
                <a:cubicBezTo>
                  <a:pt x="242903" y="166256"/>
                  <a:pt x="181191" y="283347"/>
                  <a:pt x="96580" y="251639"/>
                </a:cubicBezTo>
                <a:cubicBezTo>
                  <a:pt x="3274" y="216672"/>
                  <a:pt x="-3622" y="81817"/>
                  <a:pt x="28629" y="4998"/>
                </a:cubicBezTo>
                <a:cubicBezTo>
                  <a:pt x="30363" y="864"/>
                  <a:pt x="23276" y="-2136"/>
                  <a:pt x="21343" y="1931"/>
                </a:cubicBezTo>
                <a:cubicBezTo>
                  <a:pt x="-18224" y="85218"/>
                  <a:pt x="-6823" y="223340"/>
                  <a:pt x="89903" y="265374"/>
                </a:cubicBezTo>
                <a:cubicBezTo>
                  <a:pt x="181924" y="305369"/>
                  <a:pt x="250886" y="183459"/>
                  <a:pt x="289767" y="108144"/>
                </a:cubicBezTo>
                <a:cubicBezTo>
                  <a:pt x="287604" y="126299"/>
                  <a:pt x="285395" y="144444"/>
                  <a:pt x="283356" y="162618"/>
                </a:cubicBezTo>
                <a:cubicBezTo>
                  <a:pt x="282194" y="172972"/>
                  <a:pt x="298234" y="172762"/>
                  <a:pt x="299492" y="162618"/>
                </a:cubicBezTo>
                <a:cubicBezTo>
                  <a:pt x="303530" y="130138"/>
                  <a:pt x="307254" y="97629"/>
                  <a:pt x="311083" y="65130"/>
                </a:cubicBezTo>
                <a:cubicBezTo>
                  <a:pt x="311665" y="60234"/>
                  <a:pt x="305359" y="55404"/>
                  <a:pt x="300787" y="5728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AutoShape 4" descr="Степан Разин: жизнь и казнь народного мстителя | RATNIK.TV">
            <a:extLst>
              <a:ext uri="{FF2B5EF4-FFF2-40B4-BE49-F238E27FC236}">
                <a16:creationId xmlns:a16="http://schemas.microsoft.com/office/drawing/2014/main" id="{A87FC62D-2BF2-B025-089F-FF1A387E6C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15948" y="11550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6" descr="Степан Разин: жизнь и казнь народного мстителя | RATNIK.TV">
            <a:extLst>
              <a:ext uri="{FF2B5EF4-FFF2-40B4-BE49-F238E27FC236}">
                <a16:creationId xmlns:a16="http://schemas.microsoft.com/office/drawing/2014/main" id="{D38582E7-51EA-5CE6-4878-D48BCDA76A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9859" y="-440391"/>
            <a:ext cx="3164541" cy="31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8" name="Picture Placeholder 17" descr="A close-up of a person&#10;&#10;AI-generated content may be incorrect.">
            <a:extLst>
              <a:ext uri="{FF2B5EF4-FFF2-40B4-BE49-F238E27FC236}">
                <a16:creationId xmlns:a16="http://schemas.microsoft.com/office/drawing/2014/main" id="{99C95A66-982F-5239-0B86-B81C4B819BD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0021" r="1002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Placeholder 19" descr="A person pointing his finger&#10;&#10;AI-generated content may be incorrect.">
            <a:extLst>
              <a:ext uri="{FF2B5EF4-FFF2-40B4-BE49-F238E27FC236}">
                <a16:creationId xmlns:a16="http://schemas.microsoft.com/office/drawing/2014/main" id="{A92D811E-CDE4-F4BA-F146-2A1C8A5875D7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/>
          <a:srcRect l="687" t="76" r="-687" b="53580"/>
          <a:stretch>
            <a:fillRect/>
          </a:stretch>
        </p:blipFill>
        <p:spPr>
          <a:xfrm rot="625225">
            <a:off x="5590290" y="3415481"/>
            <a:ext cx="1955553" cy="1436478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"/>
          <p:cNvSpPr txBox="1">
            <a:spLocks noGrp="1"/>
          </p:cNvSpPr>
          <p:nvPr>
            <p:ph type="title" idx="15"/>
          </p:nvPr>
        </p:nvSpPr>
        <p:spPr>
          <a:xfrm>
            <a:off x="731520" y="463300"/>
            <a:ext cx="76833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К</a:t>
            </a:r>
            <a:r>
              <a:rPr lang="ru-RU" dirty="0"/>
              <a:t>то такой Степан Разин?</a:t>
            </a:r>
            <a:endParaRPr dirty="0"/>
          </a:p>
        </p:txBody>
      </p:sp>
      <p:sp>
        <p:nvSpPr>
          <p:cNvPr id="343" name="Google Shape;343;p41"/>
          <p:cNvSpPr txBox="1">
            <a:spLocks noGrp="1"/>
          </p:cNvSpPr>
          <p:nvPr>
            <p:ph type="subTitle" idx="1"/>
          </p:nvPr>
        </p:nvSpPr>
        <p:spPr>
          <a:xfrm>
            <a:off x="1813725" y="1948675"/>
            <a:ext cx="2560200" cy="3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Донской казак, атаман</a:t>
            </a:r>
            <a:endParaRPr dirty="0"/>
          </a:p>
        </p:txBody>
      </p:sp>
      <p:sp>
        <p:nvSpPr>
          <p:cNvPr id="344" name="Google Shape;344;p41"/>
          <p:cNvSpPr txBox="1">
            <a:spLocks noGrp="1"/>
          </p:cNvSpPr>
          <p:nvPr>
            <p:ph type="title"/>
          </p:nvPr>
        </p:nvSpPr>
        <p:spPr>
          <a:xfrm>
            <a:off x="767177" y="1593550"/>
            <a:ext cx="11157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6" name="Google Shape;346;p41"/>
          <p:cNvSpPr txBox="1">
            <a:spLocks noGrp="1"/>
          </p:cNvSpPr>
          <p:nvPr>
            <p:ph type="title" idx="3"/>
          </p:nvPr>
        </p:nvSpPr>
        <p:spPr>
          <a:xfrm>
            <a:off x="731520" y="4067798"/>
            <a:ext cx="11157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47" name="Google Shape;347;p41"/>
          <p:cNvSpPr txBox="1">
            <a:spLocks noGrp="1"/>
          </p:cNvSpPr>
          <p:nvPr>
            <p:ph type="subTitle" idx="4"/>
          </p:nvPr>
        </p:nvSpPr>
        <p:spPr>
          <a:xfrm>
            <a:off x="1698463" y="4067798"/>
            <a:ext cx="3002464" cy="7702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sz="1800" dirty="0"/>
              <a:t>Причины: крепостной гнёт, налоги, притеснение казаков</a:t>
            </a:r>
            <a:endParaRPr sz="1800" dirty="0"/>
          </a:p>
        </p:txBody>
      </p:sp>
      <p:sp>
        <p:nvSpPr>
          <p:cNvPr id="349" name="Google Shape;349;p41"/>
          <p:cNvSpPr txBox="1">
            <a:spLocks noGrp="1"/>
          </p:cNvSpPr>
          <p:nvPr>
            <p:ph type="title" idx="6"/>
          </p:nvPr>
        </p:nvSpPr>
        <p:spPr>
          <a:xfrm>
            <a:off x="4700927" y="1593550"/>
            <a:ext cx="11157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0" name="Google Shape;350;p41"/>
          <p:cNvSpPr txBox="1">
            <a:spLocks noGrp="1"/>
          </p:cNvSpPr>
          <p:nvPr>
            <p:ph type="subTitle" idx="7"/>
          </p:nvPr>
        </p:nvSpPr>
        <p:spPr>
          <a:xfrm>
            <a:off x="5816623" y="1948675"/>
            <a:ext cx="2560200" cy="3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Лидер восстания 1670–1671 гг.</a:t>
            </a:r>
            <a:endParaRPr dirty="0"/>
          </a:p>
        </p:txBody>
      </p:sp>
      <p:sp>
        <p:nvSpPr>
          <p:cNvPr id="352" name="Google Shape;352;p41"/>
          <p:cNvSpPr txBox="1">
            <a:spLocks noGrp="1"/>
          </p:cNvSpPr>
          <p:nvPr>
            <p:ph type="title" idx="9"/>
          </p:nvPr>
        </p:nvSpPr>
        <p:spPr>
          <a:xfrm>
            <a:off x="4700923" y="3951480"/>
            <a:ext cx="11157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53" name="Google Shape;353;p41"/>
          <p:cNvSpPr txBox="1">
            <a:spLocks noGrp="1"/>
          </p:cNvSpPr>
          <p:nvPr>
            <p:ph type="subTitle" idx="13"/>
          </p:nvPr>
        </p:nvSpPr>
        <p:spPr>
          <a:xfrm>
            <a:off x="5852280" y="4278030"/>
            <a:ext cx="2560200" cy="3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Символ народного бунта</a:t>
            </a:r>
            <a:endParaRPr dirty="0"/>
          </a:p>
        </p:txBody>
      </p:sp>
      <p:pic>
        <p:nvPicPr>
          <p:cNvPr id="2050" name="Picture 2" descr="Восстание Степана Разина (1667-1671).">
            <a:extLst>
              <a:ext uri="{FF2B5EF4-FFF2-40B4-BE49-F238E27FC236}">
                <a16:creationId xmlns:a16="http://schemas.microsoft.com/office/drawing/2014/main" id="{6BEFB082-D0CF-C004-E81C-BCFFD8553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698" y="2203889"/>
            <a:ext cx="2514706" cy="168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Степан Разин донской казак, предводитель крестьянской войны (1670-1671).  Личность Степана Разина привлекала внимание и современников, и потомков. Он  — герой произведений поэтов, художников, ученых, фольклора. Про него поют  народные песни, а три">
            <a:extLst>
              <a:ext uri="{FF2B5EF4-FFF2-40B4-BE49-F238E27FC236}">
                <a16:creationId xmlns:a16="http://schemas.microsoft.com/office/drawing/2014/main" id="{CBFF166B-EAB5-D086-9008-263B8B422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5" y="2203889"/>
            <a:ext cx="2274030" cy="174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6"/>
          <p:cNvSpPr txBox="1">
            <a:spLocks noGrp="1"/>
          </p:cNvSpPr>
          <p:nvPr>
            <p:ph type="title"/>
          </p:nvPr>
        </p:nvSpPr>
        <p:spPr>
          <a:xfrm>
            <a:off x="731520" y="466344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Народные песни и легенды</a:t>
            </a:r>
            <a:endParaRPr dirty="0"/>
          </a:p>
        </p:txBody>
      </p:sp>
      <p:sp>
        <p:nvSpPr>
          <p:cNvPr id="402" name="Google Shape;402;p46"/>
          <p:cNvSpPr txBox="1">
            <a:spLocks noGrp="1"/>
          </p:cNvSpPr>
          <p:nvPr>
            <p:ph type="subTitle" idx="3"/>
          </p:nvPr>
        </p:nvSpPr>
        <p:spPr>
          <a:xfrm>
            <a:off x="765407" y="3649139"/>
            <a:ext cx="197326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Около 15 песен XVII в. о Разине</a:t>
            </a:r>
            <a:endParaRPr dirty="0"/>
          </a:p>
        </p:txBody>
      </p:sp>
      <p:sp>
        <p:nvSpPr>
          <p:cNvPr id="403" name="Google Shape;403;p46"/>
          <p:cNvSpPr txBox="1">
            <a:spLocks noGrp="1"/>
          </p:cNvSpPr>
          <p:nvPr>
            <p:ph type="subTitle" idx="4"/>
          </p:nvPr>
        </p:nvSpPr>
        <p:spPr>
          <a:xfrm>
            <a:off x="2821088" y="4039992"/>
            <a:ext cx="2326661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«Герой огромного количества песен»</a:t>
            </a:r>
            <a:endParaRPr dirty="0"/>
          </a:p>
        </p:txBody>
      </p:sp>
      <p:sp>
        <p:nvSpPr>
          <p:cNvPr id="7" name="Google Shape;403;p46">
            <a:extLst>
              <a:ext uri="{FF2B5EF4-FFF2-40B4-BE49-F238E27FC236}">
                <a16:creationId xmlns:a16="http://schemas.microsoft.com/office/drawing/2014/main" id="{5B1AF52B-6744-4105-6EC2-459B6DF33CC3}"/>
              </a:ext>
            </a:extLst>
          </p:cNvPr>
          <p:cNvSpPr txBox="1">
            <a:spLocks/>
          </p:cNvSpPr>
          <p:nvPr/>
        </p:nvSpPr>
        <p:spPr>
          <a:xfrm>
            <a:off x="4702950" y="4319442"/>
            <a:ext cx="206993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nos"/>
              <a:buNone/>
              <a:defRPr sz="2200" b="1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indent="0"/>
            <a:r>
              <a:rPr lang="ru-RU" dirty="0"/>
              <a:t>Мифы: Разин-колдун, оборотень, «скакун-трава»</a:t>
            </a:r>
          </a:p>
        </p:txBody>
      </p:sp>
      <p:sp>
        <p:nvSpPr>
          <p:cNvPr id="10" name="Google Shape;403;p46">
            <a:extLst>
              <a:ext uri="{FF2B5EF4-FFF2-40B4-BE49-F238E27FC236}">
                <a16:creationId xmlns:a16="http://schemas.microsoft.com/office/drawing/2014/main" id="{9935305F-42B2-32E4-2877-89838679B9AD}"/>
              </a:ext>
            </a:extLst>
          </p:cNvPr>
          <p:cNvSpPr txBox="1">
            <a:spLocks/>
          </p:cNvSpPr>
          <p:nvPr/>
        </p:nvSpPr>
        <p:spPr>
          <a:xfrm>
            <a:off x="7029611" y="4039992"/>
            <a:ext cx="206993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nos"/>
              <a:buNone/>
              <a:defRPr sz="2200" b="1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indent="0"/>
            <a:r>
              <a:rPr lang="ru-RU" dirty="0"/>
              <a:t>Песня «Из-за острова на стрежень» (XIX в.)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4846F5-F7AC-F007-5270-4F6B75896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07" y="1024044"/>
            <a:ext cx="1354407" cy="1967037"/>
          </a:xfrm>
          <a:prstGeom prst="rect">
            <a:avLst/>
          </a:prstGeom>
        </p:spPr>
      </p:pic>
      <p:pic>
        <p:nvPicPr>
          <p:cNvPr id="3074" name="Picture 2" descr="16 июня 1671 года был казнён Степан Разин - Церковь Успения Богородицы »  НОВОСТИ » Церковь Успения Богородицы">
            <a:extLst>
              <a:ext uri="{FF2B5EF4-FFF2-40B4-BE49-F238E27FC236}">
                <a16:creationId xmlns:a16="http://schemas.microsoft.com/office/drawing/2014/main" id="{E761536A-0A70-FBD3-F218-B20C5973B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628" y="1016963"/>
            <a:ext cx="145732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20 интересни факта за Степан Разин * Интересно">
            <a:extLst>
              <a:ext uri="{FF2B5EF4-FFF2-40B4-BE49-F238E27FC236}">
                <a16:creationId xmlns:a16="http://schemas.microsoft.com/office/drawing/2014/main" id="{1A690E4F-249C-2E84-8DB0-987D0A1299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5" t="-3020" r="20072" b="3020"/>
          <a:stretch>
            <a:fillRect/>
          </a:stretch>
        </p:blipFill>
        <p:spPr bwMode="auto">
          <a:xfrm>
            <a:off x="4702950" y="995343"/>
            <a:ext cx="1767328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Из-за острова на стрежень — Википедия">
            <a:extLst>
              <a:ext uri="{FF2B5EF4-FFF2-40B4-BE49-F238E27FC236}">
                <a16:creationId xmlns:a16="http://schemas.microsoft.com/office/drawing/2014/main" id="{535CD865-9AA3-C33A-420C-6367B7ED0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744" y="1212225"/>
            <a:ext cx="2069930" cy="159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7"/>
          <p:cNvSpPr txBox="1">
            <a:spLocks noGrp="1"/>
          </p:cNvSpPr>
          <p:nvPr>
            <p:ph type="title"/>
          </p:nvPr>
        </p:nvSpPr>
        <p:spPr>
          <a:xfrm>
            <a:off x="732131" y="463221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Литература и кино</a:t>
            </a:r>
            <a:endParaRPr dirty="0"/>
          </a:p>
        </p:txBody>
      </p:sp>
      <p:sp>
        <p:nvSpPr>
          <p:cNvPr id="433" name="Google Shape;433;p47"/>
          <p:cNvSpPr txBox="1">
            <a:spLocks noGrp="1"/>
          </p:cNvSpPr>
          <p:nvPr>
            <p:ph type="subTitle" idx="4"/>
          </p:nvPr>
        </p:nvSpPr>
        <p:spPr>
          <a:xfrm>
            <a:off x="536894" y="3946878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Пушкин (1826): «Песни о Стеньке Разине»</a:t>
            </a:r>
            <a:endParaRPr dirty="0"/>
          </a:p>
        </p:txBody>
      </p:sp>
      <p:sp>
        <p:nvSpPr>
          <p:cNvPr id="434" name="Google Shape;434;p47"/>
          <p:cNvSpPr txBox="1">
            <a:spLocks noGrp="1"/>
          </p:cNvSpPr>
          <p:nvPr>
            <p:ph type="subTitle" idx="5"/>
          </p:nvPr>
        </p:nvSpPr>
        <p:spPr>
          <a:xfrm>
            <a:off x="2835681" y="3823444"/>
            <a:ext cx="1964714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Цветаева, Гиляровский (нач. XX в.)</a:t>
            </a:r>
            <a:endParaRPr dirty="0"/>
          </a:p>
        </p:txBody>
      </p:sp>
      <p:sp>
        <p:nvSpPr>
          <p:cNvPr id="435" name="Google Shape;435;p47"/>
          <p:cNvSpPr txBox="1">
            <a:spLocks noGrp="1"/>
          </p:cNvSpPr>
          <p:nvPr>
            <p:ph type="subTitle" idx="6"/>
          </p:nvPr>
        </p:nvSpPr>
        <p:spPr>
          <a:xfrm>
            <a:off x="5015929" y="3851465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Фильм «Понизовая вольница» (1908)</a:t>
            </a:r>
            <a:endParaRPr dirty="0"/>
          </a:p>
        </p:txBody>
      </p:sp>
      <p:sp>
        <p:nvSpPr>
          <p:cNvPr id="2" name="Google Shape;435;p47">
            <a:extLst>
              <a:ext uri="{FF2B5EF4-FFF2-40B4-BE49-F238E27FC236}">
                <a16:creationId xmlns:a16="http://schemas.microsoft.com/office/drawing/2014/main" id="{C39830B0-9099-7A91-85BC-428B96F41917}"/>
              </a:ext>
            </a:extLst>
          </p:cNvPr>
          <p:cNvSpPr txBox="1">
            <a:spLocks/>
          </p:cNvSpPr>
          <p:nvPr/>
        </p:nvSpPr>
        <p:spPr>
          <a:xfrm>
            <a:off x="7104130" y="3851465"/>
            <a:ext cx="21753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nos"/>
              <a:buNone/>
              <a:defRPr sz="2200" b="1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None/>
              <a:defRPr sz="2400" b="0" i="0" u="none" strike="noStrike" cap="none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indent="0"/>
            <a:r>
              <a:rPr lang="ru-RU" dirty="0"/>
              <a:t>Романы: Чапыгин (1927), Злобин (1951)</a:t>
            </a:r>
          </a:p>
        </p:txBody>
      </p:sp>
      <p:pic>
        <p:nvPicPr>
          <p:cNvPr id="4098" name="Picture 2" descr="Степан Разин бросает персидскую царевну в Волгу. Иллюстрация к песне о Стеньке Разине">
            <a:extLst>
              <a:ext uri="{FF2B5EF4-FFF2-40B4-BE49-F238E27FC236}">
                <a16:creationId xmlns:a16="http://schemas.microsoft.com/office/drawing/2014/main" id="{690D0B75-26D0-FEEA-949C-1164E73EC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39" y="1196139"/>
            <a:ext cx="1491586" cy="182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Стенька Разин — Гиляровский. Полный текст стихотворения — Стенька Разин">
            <a:extLst>
              <a:ext uri="{FF2B5EF4-FFF2-40B4-BE49-F238E27FC236}">
                <a16:creationId xmlns:a16="http://schemas.microsoft.com/office/drawing/2014/main" id="{29C5861C-984C-6339-0ABF-F5E33E7B5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194" y="1275886"/>
            <a:ext cx="1859806" cy="174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Стенька Разин (фильм, 1908) — Википедия">
            <a:extLst>
              <a:ext uri="{FF2B5EF4-FFF2-40B4-BE49-F238E27FC236}">
                <a16:creationId xmlns:a16="http://schemas.microsoft.com/office/drawing/2014/main" id="{A8D93048-CB49-501A-5786-795FCCDAC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929" y="734335"/>
            <a:ext cx="1491586" cy="222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Разин Степан | Чапыгин Алексей Павлович купить на OZON по низкой цене  (715886775)">
            <a:extLst>
              <a:ext uri="{FF2B5EF4-FFF2-40B4-BE49-F238E27FC236}">
                <a16:creationId xmlns:a16="http://schemas.microsoft.com/office/drawing/2014/main" id="{1C3C0AA2-5A4E-0BAC-7860-9F29F7E9E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30" y="385557"/>
            <a:ext cx="1604962" cy="2571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2"/>
          <p:cNvSpPr txBox="1">
            <a:spLocks noGrp="1"/>
          </p:cNvSpPr>
          <p:nvPr>
            <p:ph type="title"/>
          </p:nvPr>
        </p:nvSpPr>
        <p:spPr>
          <a:xfrm>
            <a:off x="0" y="171608"/>
            <a:ext cx="4659570" cy="10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/>
              <a:t>Живопись и визуальное искусство</a:t>
            </a:r>
            <a:endParaRPr sz="2800" i="0" dirty="0"/>
          </a:p>
        </p:txBody>
      </p:sp>
      <p:sp>
        <p:nvSpPr>
          <p:cNvPr id="363" name="Google Shape;363;p42"/>
          <p:cNvSpPr/>
          <p:nvPr/>
        </p:nvSpPr>
        <p:spPr>
          <a:xfrm rot="-1710883">
            <a:off x="6566108" y="1279524"/>
            <a:ext cx="859684" cy="366753"/>
          </a:xfrm>
          <a:prstGeom prst="rect">
            <a:avLst/>
          </a:prstGeom>
          <a:solidFill>
            <a:srgbClr val="AC9166">
              <a:alpha val="587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364" name="Google Shape;364;p42"/>
          <p:cNvSpPr/>
          <p:nvPr/>
        </p:nvSpPr>
        <p:spPr>
          <a:xfrm rot="2300690">
            <a:off x="8463637" y="3980616"/>
            <a:ext cx="407130" cy="794259"/>
          </a:xfrm>
          <a:custGeom>
            <a:avLst/>
            <a:gdLst/>
            <a:ahLst/>
            <a:cxnLst/>
            <a:rect l="l" t="t" r="r" b="b"/>
            <a:pathLst>
              <a:path w="16285" h="31770" extrusionOk="0">
                <a:moveTo>
                  <a:pt x="15485" y="5072"/>
                </a:moveTo>
                <a:lnTo>
                  <a:pt x="11480" y="0"/>
                </a:lnTo>
                <a:lnTo>
                  <a:pt x="9344" y="4004"/>
                </a:lnTo>
                <a:lnTo>
                  <a:pt x="6674" y="801"/>
                </a:lnTo>
                <a:lnTo>
                  <a:pt x="3738" y="3470"/>
                </a:lnTo>
                <a:lnTo>
                  <a:pt x="1068" y="801"/>
                </a:lnTo>
                <a:lnTo>
                  <a:pt x="0" y="4271"/>
                </a:lnTo>
                <a:lnTo>
                  <a:pt x="0" y="30702"/>
                </a:lnTo>
                <a:lnTo>
                  <a:pt x="3471" y="28299"/>
                </a:lnTo>
                <a:lnTo>
                  <a:pt x="4805" y="31503"/>
                </a:lnTo>
                <a:lnTo>
                  <a:pt x="7475" y="27498"/>
                </a:lnTo>
                <a:lnTo>
                  <a:pt x="11480" y="31503"/>
                </a:lnTo>
                <a:lnTo>
                  <a:pt x="13082" y="28032"/>
                </a:lnTo>
                <a:lnTo>
                  <a:pt x="16285" y="31770"/>
                </a:lnTo>
                <a:close/>
              </a:path>
            </a:pathLst>
          </a:custGeom>
          <a:solidFill>
            <a:srgbClr val="AC9166">
              <a:alpha val="67500"/>
            </a:srgbClr>
          </a:solidFill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237B27-125F-DFAE-4281-A80ECC2EE187}"/>
              </a:ext>
            </a:extLst>
          </p:cNvPr>
          <p:cNvSpPr txBox="1"/>
          <p:nvPr/>
        </p:nvSpPr>
        <p:spPr>
          <a:xfrm>
            <a:off x="2416637" y="3282307"/>
            <a:ext cx="18998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Портрет Б. Кустодиева (1918)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A1AC33-65B1-6E89-A688-28B689C6C175}"/>
              </a:ext>
            </a:extLst>
          </p:cNvPr>
          <p:cNvSpPr txBox="1"/>
          <p:nvPr/>
        </p:nvSpPr>
        <p:spPr>
          <a:xfrm>
            <a:off x="236020" y="4292280"/>
            <a:ext cx="2668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Картина С. Кириллова (1985–1988)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54992-67DC-12A6-E8A9-BB8C97D6F754}"/>
              </a:ext>
            </a:extLst>
          </p:cNvPr>
          <p:cNvSpPr txBox="1"/>
          <p:nvPr/>
        </p:nvSpPr>
        <p:spPr>
          <a:xfrm>
            <a:off x="4064513" y="4008413"/>
            <a:ext cx="206892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Памятник Разину, Ростов-на-Дону (1972)</a:t>
            </a:r>
          </a:p>
        </p:txBody>
      </p:sp>
      <p:pic>
        <p:nvPicPr>
          <p:cNvPr id="11" name="Picture Placeholder 10" descr="Paint brushes on a palette&#10;&#10;AI-generated content may be incorrect.">
            <a:extLst>
              <a:ext uri="{FF2B5EF4-FFF2-40B4-BE49-F238E27FC236}">
                <a16:creationId xmlns:a16="http://schemas.microsoft.com/office/drawing/2014/main" id="{AEA366C5-ECB5-FB9D-DF8E-1A18D554A691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0569" b="10569"/>
          <a:stretch>
            <a:fillRect/>
          </a:stretch>
        </p:blipFill>
        <p:spPr/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BC17E6E-41E2-F22E-9A7C-82BE0E293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54" y="2050839"/>
            <a:ext cx="1962426" cy="195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Памятник Степану Разину и его дружине на набережной Ростова-на-Дону |  Дороги мира">
            <a:extLst>
              <a:ext uri="{FF2B5EF4-FFF2-40B4-BE49-F238E27FC236}">
                <a16:creationId xmlns:a16="http://schemas.microsoft.com/office/drawing/2014/main" id="{A640E26C-3AB3-8D35-2B20-F09BCDE58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95" y="2158162"/>
            <a:ext cx="1767329" cy="1742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Placeholder 9" descr="A painting of a group of people in a boat&#10;&#10;AI-generated content may be incorrect.">
            <a:extLst>
              <a:ext uri="{FF2B5EF4-FFF2-40B4-BE49-F238E27FC236}">
                <a16:creationId xmlns:a16="http://schemas.microsoft.com/office/drawing/2014/main" id="{B4A89C8F-F637-A9CA-5E48-4DBF674FF49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6"/>
          <a:srcRect l="31078" r="31078"/>
          <a:stretch>
            <a:fillRect/>
          </a:stretch>
        </p:blipFill>
        <p:spPr>
          <a:xfrm>
            <a:off x="6286391" y="1397683"/>
            <a:ext cx="2349600" cy="3420900"/>
          </a:xfrm>
        </p:spPr>
      </p:pic>
      <p:pic>
        <p:nvPicPr>
          <p:cNvPr id="1026" name="Picture 2" descr="painting &quot;Stepan Razin&quot;, 1909 ...">
            <a:extLst>
              <a:ext uri="{FF2B5EF4-FFF2-40B4-BE49-F238E27FC236}">
                <a16:creationId xmlns:a16="http://schemas.microsoft.com/office/drawing/2014/main" id="{FBC9CAA4-027A-A8C3-383E-F3582B8E0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389" y="1217408"/>
            <a:ext cx="1492937" cy="19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2" name="Google Shape;362;p42"/>
          <p:cNvSpPr txBox="1">
            <a:spLocks noGrp="1"/>
          </p:cNvSpPr>
          <p:nvPr>
            <p:ph type="subTitle" idx="1"/>
          </p:nvPr>
        </p:nvSpPr>
        <p:spPr>
          <a:xfrm>
            <a:off x="6358191" y="3701277"/>
            <a:ext cx="1983304" cy="104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b="1" dirty="0">
                <a:solidFill>
                  <a:schemeClr val="accent3"/>
                </a:solidFill>
              </a:rPr>
              <a:t>Картина В. Сурикова «Степан Разин» (1904–1910)</a:t>
            </a:r>
            <a:endParaRPr b="1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9"/>
          <p:cNvSpPr txBox="1">
            <a:spLocks noGrp="1"/>
          </p:cNvSpPr>
          <p:nvPr>
            <p:ph type="title"/>
          </p:nvPr>
        </p:nvSpPr>
        <p:spPr>
          <a:xfrm>
            <a:off x="732131" y="463221"/>
            <a:ext cx="768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Изменение образа и современность</a:t>
            </a:r>
            <a:endParaRPr dirty="0"/>
          </a:p>
        </p:txBody>
      </p:sp>
      <p:sp>
        <p:nvSpPr>
          <p:cNvPr id="503" name="Google Shape;503;p49"/>
          <p:cNvSpPr txBox="1">
            <a:spLocks noGrp="1"/>
          </p:cNvSpPr>
          <p:nvPr>
            <p:ph type="subTitle" idx="5"/>
          </p:nvPr>
        </p:nvSpPr>
        <p:spPr>
          <a:xfrm>
            <a:off x="1100824" y="1698675"/>
            <a:ext cx="2971713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Народный герой-бунтарь (идеализация)</a:t>
            </a:r>
            <a:endParaRPr dirty="0"/>
          </a:p>
        </p:txBody>
      </p:sp>
      <p:sp>
        <p:nvSpPr>
          <p:cNvPr id="504" name="Google Shape;504;p49"/>
          <p:cNvSpPr txBox="1">
            <a:spLocks noGrp="1"/>
          </p:cNvSpPr>
          <p:nvPr>
            <p:ph type="subTitle" idx="6"/>
          </p:nvPr>
        </p:nvSpPr>
        <p:spPr>
          <a:xfrm>
            <a:off x="596957" y="4545937"/>
            <a:ext cx="4964132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Е. Евтушенко «Казнь Стеньки Разина» (1964), Д. Шостакович «Казнь Степана Разина» (1964)</a:t>
            </a:r>
            <a:endParaRPr dirty="0"/>
          </a:p>
        </p:txBody>
      </p:sp>
      <p:sp>
        <p:nvSpPr>
          <p:cNvPr id="505" name="Google Shape;505;p49"/>
          <p:cNvSpPr txBox="1">
            <a:spLocks noGrp="1"/>
          </p:cNvSpPr>
          <p:nvPr>
            <p:ph type="subTitle" idx="7"/>
          </p:nvPr>
        </p:nvSpPr>
        <p:spPr>
          <a:xfrm>
            <a:off x="4671892" y="1698675"/>
            <a:ext cx="3371283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Советская интерпретация: борец за права бедняков</a:t>
            </a:r>
            <a:endParaRPr dirty="0"/>
          </a:p>
        </p:txBody>
      </p:sp>
      <p:sp>
        <p:nvSpPr>
          <p:cNvPr id="508" name="Google Shape;508;p49"/>
          <p:cNvSpPr txBox="1">
            <a:spLocks noGrp="1"/>
          </p:cNvSpPr>
          <p:nvPr>
            <p:ph type="subTitle" idx="13"/>
          </p:nvPr>
        </p:nvSpPr>
        <p:spPr>
          <a:xfrm>
            <a:off x="5242081" y="4545937"/>
            <a:ext cx="4155492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Современный взгляд: сложная, неоднозначная фигура</a:t>
            </a:r>
            <a:endParaRPr dirty="0"/>
          </a:p>
        </p:txBody>
      </p:sp>
      <p:pic>
        <p:nvPicPr>
          <p:cNvPr id="6146" name="Picture 2" descr="Е.Евтушенко &quot;Казнь Стеньки Разина&quot; Читает Алексей Козлов - стихотворение  поэта Козлова Марина">
            <a:extLst>
              <a:ext uri="{FF2B5EF4-FFF2-40B4-BE49-F238E27FC236}">
                <a16:creationId xmlns:a16="http://schemas.microsoft.com/office/drawing/2014/main" id="{3046251C-B50C-772E-9C84-E424F4839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879" y="2187075"/>
            <a:ext cx="3106651" cy="169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tepan Razin. Charming Letters, Painting by Andrey Soldatenko | ArtMajeur">
            <a:extLst>
              <a:ext uri="{FF2B5EF4-FFF2-40B4-BE49-F238E27FC236}">
                <a16:creationId xmlns:a16="http://schemas.microsoft.com/office/drawing/2014/main" id="{500EF835-667F-79D9-FE72-7B82D9089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824" y="2154867"/>
            <a:ext cx="1369265" cy="175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Степан Разин - Народный Герой - Биография">
            <a:extLst>
              <a:ext uri="{FF2B5EF4-FFF2-40B4-BE49-F238E27FC236}">
                <a16:creationId xmlns:a16="http://schemas.microsoft.com/office/drawing/2014/main" id="{5F7AE62A-5653-60FA-37CD-C512CA520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067" y="2154867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/>
          <p:nvPr/>
        </p:nvSpPr>
        <p:spPr>
          <a:xfrm rot="-1710883">
            <a:off x="2865958" y="2919649"/>
            <a:ext cx="859684" cy="366753"/>
          </a:xfrm>
          <a:prstGeom prst="rect">
            <a:avLst/>
          </a:prstGeom>
          <a:solidFill>
            <a:srgbClr val="AC9166">
              <a:alpha val="587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372" name="Google Shape;372;p43"/>
          <p:cNvSpPr txBox="1">
            <a:spLocks noGrp="1"/>
          </p:cNvSpPr>
          <p:nvPr>
            <p:ph type="title"/>
          </p:nvPr>
        </p:nvSpPr>
        <p:spPr>
          <a:xfrm>
            <a:off x="4219650" y="-723750"/>
            <a:ext cx="4015800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Заключение</a:t>
            </a:r>
            <a:endParaRPr dirty="0"/>
          </a:p>
        </p:txBody>
      </p:sp>
      <p:sp>
        <p:nvSpPr>
          <p:cNvPr id="374" name="Google Shape;374;p43"/>
          <p:cNvSpPr txBox="1">
            <a:spLocks noGrp="1"/>
          </p:cNvSpPr>
          <p:nvPr>
            <p:ph type="subTitle" idx="1"/>
          </p:nvPr>
        </p:nvSpPr>
        <p:spPr>
          <a:xfrm>
            <a:off x="5134090" y="1370082"/>
            <a:ext cx="3625200" cy="4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sz="2800" b="1" dirty="0"/>
              <a:t>Символ свободы и протеста</a:t>
            </a:r>
            <a:endParaRPr sz="2800" b="1" dirty="0"/>
          </a:p>
        </p:txBody>
      </p:sp>
      <p:sp>
        <p:nvSpPr>
          <p:cNvPr id="376" name="Google Shape;376;p43"/>
          <p:cNvSpPr/>
          <p:nvPr/>
        </p:nvSpPr>
        <p:spPr>
          <a:xfrm>
            <a:off x="144850" y="32275"/>
            <a:ext cx="746150" cy="802675"/>
          </a:xfrm>
          <a:custGeom>
            <a:avLst/>
            <a:gdLst/>
            <a:ahLst/>
            <a:cxnLst/>
            <a:rect l="l" t="t" r="r" b="b"/>
            <a:pathLst>
              <a:path w="29846" h="32107" extrusionOk="0">
                <a:moveTo>
                  <a:pt x="28046" y="12294"/>
                </a:moveTo>
                <a:lnTo>
                  <a:pt x="29846" y="7177"/>
                </a:lnTo>
                <a:lnTo>
                  <a:pt x="23892" y="7646"/>
                </a:lnTo>
                <a:lnTo>
                  <a:pt x="23785" y="3478"/>
                </a:lnTo>
                <a:lnTo>
                  <a:pt x="19827" y="3750"/>
                </a:lnTo>
                <a:lnTo>
                  <a:pt x="19389" y="0"/>
                </a:lnTo>
                <a:lnTo>
                  <a:pt x="16398" y="2059"/>
                </a:lnTo>
                <a:lnTo>
                  <a:pt x="0" y="22789"/>
                </a:lnTo>
                <a:lnTo>
                  <a:pt x="4214" y="23057"/>
                </a:lnTo>
                <a:lnTo>
                  <a:pt x="3272" y="26398"/>
                </a:lnTo>
                <a:lnTo>
                  <a:pt x="7851" y="24913"/>
                </a:lnTo>
                <a:lnTo>
                  <a:pt x="7803" y="29221"/>
                </a:lnTo>
                <a:lnTo>
                  <a:pt x="11917" y="28811"/>
                </a:lnTo>
                <a:lnTo>
                  <a:pt x="11477" y="32107"/>
                </a:lnTo>
                <a:close/>
              </a:path>
            </a:pathLst>
          </a:custGeom>
          <a:solidFill>
            <a:srgbClr val="AC9166">
              <a:alpha val="67500"/>
            </a:srgbClr>
          </a:solidFill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100742-6F84-F4A8-E7CF-35A36E9E623D}"/>
              </a:ext>
            </a:extLst>
          </p:cNvPr>
          <p:cNvSpPr txBox="1"/>
          <p:nvPr/>
        </p:nvSpPr>
        <p:spPr>
          <a:xfrm>
            <a:off x="3876301" y="294221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1" dirty="0"/>
              <a:t>Память о Разине жива (посёлок, улицы)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42FC9-BDEA-1B07-CF4D-928EA107ED8A}"/>
              </a:ext>
            </a:extLst>
          </p:cNvPr>
          <p:cNvSpPr txBox="1"/>
          <p:nvPr/>
        </p:nvSpPr>
        <p:spPr>
          <a:xfrm>
            <a:off x="3876301" y="3536567"/>
            <a:ext cx="476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/>
              <a:t>Памятник в Ростове-на-Дону (1972)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E3D218-62C7-F435-97FB-F9B577743B5B}"/>
              </a:ext>
            </a:extLst>
          </p:cNvPr>
          <p:cNvSpPr txBox="1"/>
          <p:nvPr/>
        </p:nvSpPr>
        <p:spPr>
          <a:xfrm>
            <a:off x="3876301" y="4182898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/>
              <a:t>Современные исследования (круглый стол 2021)</a:t>
            </a:r>
          </a:p>
        </p:txBody>
      </p:sp>
      <p:pic>
        <p:nvPicPr>
          <p:cNvPr id="15" name="Picture Placeholder 14" descr="A group of raised fists&#10;&#10;AI-generated content may be incorrect.">
            <a:extLst>
              <a:ext uri="{FF2B5EF4-FFF2-40B4-BE49-F238E27FC236}">
                <a16:creationId xmlns:a16="http://schemas.microsoft.com/office/drawing/2014/main" id="{B78C6710-FA1B-B509-347B-AB6CA6FE9F4B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3"/>
          <a:srcRect t="749" b="749"/>
          <a:stretch>
            <a:fillRect/>
          </a:stretch>
        </p:blipFill>
        <p:spPr/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C1D6135-EE27-9965-E090-F35BBB183B9B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/>
          <a:srcRect l="31146" r="31146"/>
          <a:stretch>
            <a:fillRect/>
          </a:stretch>
        </p:blipFill>
        <p:spPr/>
      </p:pic>
      <p:pic>
        <p:nvPicPr>
          <p:cNvPr id="7172" name="Picture 4" descr="Памятник Степану Разину - Picture of Stepan Razin Monument, Srednyaya  Akhtuba - Tripadvisor">
            <a:extLst>
              <a:ext uri="{FF2B5EF4-FFF2-40B4-BE49-F238E27FC236}">
                <a16:creationId xmlns:a16="http://schemas.microsoft.com/office/drawing/2014/main" id="{345F6B2A-C1CB-B648-5C66-38E21BDF8B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1" r="34414"/>
          <a:stretch>
            <a:fillRect/>
          </a:stretch>
        </p:blipFill>
        <p:spPr bwMode="auto">
          <a:xfrm>
            <a:off x="3761041" y="775936"/>
            <a:ext cx="1651136" cy="1852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ck History Month Historical Figures: Frederick Douglass by Slidesgo">
  <a:themeElements>
    <a:clrScheme name="Simple Light">
      <a:dk1>
        <a:srgbClr val="191611"/>
      </a:dk1>
      <a:lt1>
        <a:srgbClr val="F3F3D9"/>
      </a:lt1>
      <a:dk2>
        <a:srgbClr val="6E5E43"/>
      </a:dk2>
      <a:lt2>
        <a:srgbClr val="AC9166"/>
      </a:lt2>
      <a:accent1>
        <a:srgbClr val="DABA8D"/>
      </a:accent1>
      <a:accent2>
        <a:srgbClr val="EEDEC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E5E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231</Words>
  <Application>Microsoft Office PowerPoint</Application>
  <PresentationFormat>On-screen Show (16:9)</PresentationFormat>
  <Paragraphs>36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Sacramento</vt:lpstr>
      <vt:lpstr>Tinos</vt:lpstr>
      <vt:lpstr>Arial</vt:lpstr>
      <vt:lpstr>Black History Month Historical Figures: Frederick Douglass by Slidesgo</vt:lpstr>
      <vt:lpstr>Образ Степана Разина в искусстве и его изменения с течением времени</vt:lpstr>
      <vt:lpstr>Кто такой Степан Разин?</vt:lpstr>
      <vt:lpstr>Народные песни и легенды</vt:lpstr>
      <vt:lpstr>Литература и кино</vt:lpstr>
      <vt:lpstr>Живопись и визуальное искусство</vt:lpstr>
      <vt:lpstr>Изменение образа и современность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Ariunbat Tserendorj</dc:creator>
  <cp:lastModifiedBy>Ariunbat Tserendorj</cp:lastModifiedBy>
  <cp:revision>2</cp:revision>
  <dcterms:modified xsi:type="dcterms:W3CDTF">2025-10-01T14:41:48Z</dcterms:modified>
</cp:coreProperties>
</file>